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6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6B8AD-CFD3-469A-AF25-BB6B39A6F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4382-98A9-4C25-9490-DF508BF41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E487-7751-4307-917C-4D12F543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7D0FC-706C-4E31-BB18-C00B1A90F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1146-EB97-4A15-A478-7B98890F0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1C38-E306-4CF1-8C68-499362B0D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DB5E9-0E76-4FC7-A723-8AA327C70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561D-5206-446D-8D43-1972D426A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16B5-0955-4996-9E15-078354FB3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0C851-A10C-4A92-98A7-60ED56A1F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DE1DE-2545-42CC-BC49-7E01EEA2E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51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43DC485-7CFD-47A2-AC2F-101609CEB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Image:Brussels_sprout_closeup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6/61/Bokchoy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5/5f/Cucurbita_pepo1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2/20/Boerenkool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en.wikipedia.org/wiki/Image:Habanero_closeup_edit2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upload.wikimedia.org/wikipedia/commons/c/c8/Snap_pea_pods_on_cutting_board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3/32/Bucket_of_raw_okra_pods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upload.wikimedia.org/wikipedia/commons/8/8c/Parsnips-1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upload.wikimedia.org/wikipedia/commons/0/0b/Fenouil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upload.wikimedia.org/wikipedia/commons/3/38/5aday_sweet_potato.jp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upload.wikimedia.org/wikipedia/commons/e/eb/YamsatBrixtonMarket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Name that Fruit or Vegetable</a:t>
            </a:r>
          </a:p>
        </p:txBody>
      </p:sp>
      <p:pic>
        <p:nvPicPr>
          <p:cNvPr id="3076" name="Picture 4" descr="MPj03137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j0289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24685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9. What am I?</a:t>
            </a:r>
          </a:p>
        </p:txBody>
      </p:sp>
      <p:pic>
        <p:nvPicPr>
          <p:cNvPr id="12291" name="Picture 13" descr="MPj04365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89050"/>
            <a:ext cx="64008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14"/>
          <p:cNvSpPr>
            <a:spLocks noChangeArrowheads="1"/>
          </p:cNvSpPr>
          <p:nvPr/>
        </p:nvSpPr>
        <p:spPr bwMode="auto">
          <a:xfrm>
            <a:off x="5867400" y="4800600"/>
            <a:ext cx="609600" cy="1752600"/>
          </a:xfrm>
          <a:prstGeom prst="upArrow">
            <a:avLst>
              <a:gd name="adj1" fmla="val 50000"/>
              <a:gd name="adj2" fmla="val 71875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Apricot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229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10. What am I?</a:t>
            </a:r>
          </a:p>
        </p:txBody>
      </p:sp>
      <p:pic>
        <p:nvPicPr>
          <p:cNvPr id="13315" name="Picture 4" descr="MPj040058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3386138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Cantaloupe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331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11. What am I?</a:t>
            </a:r>
          </a:p>
        </p:txBody>
      </p:sp>
      <p:pic>
        <p:nvPicPr>
          <p:cNvPr id="14339" name="Picture 8" descr="MPj040563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834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Watermelon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434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12. What am I?</a:t>
            </a:r>
          </a:p>
        </p:txBody>
      </p:sp>
      <p:pic>
        <p:nvPicPr>
          <p:cNvPr id="15363" name="Picture 4" descr="MPj043295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Rhubarb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536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13. What am I?</a:t>
            </a:r>
          </a:p>
        </p:txBody>
      </p:sp>
      <p:pic>
        <p:nvPicPr>
          <p:cNvPr id="16387" name="Picture 5" descr="MPj038787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4953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Pomegranate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638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14. What am I?</a:t>
            </a:r>
          </a:p>
        </p:txBody>
      </p:sp>
      <p:pic>
        <p:nvPicPr>
          <p:cNvPr id="17411" name="Picture 5" descr="Photo of star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1436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Star Fruit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174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15. What am I?</a:t>
            </a:r>
          </a:p>
        </p:txBody>
      </p:sp>
      <p:pic>
        <p:nvPicPr>
          <p:cNvPr id="19459" name="Picture 9" descr="MPPH02810J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257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Kiwi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946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16. What am I?</a:t>
            </a:r>
          </a:p>
        </p:txBody>
      </p:sp>
      <p:pic>
        <p:nvPicPr>
          <p:cNvPr id="20483" name="Picture 5" descr="http://www.floridascreativecoast.com/images/iStock_000012591574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7912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Mango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048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17. What am I?</a:t>
            </a:r>
          </a:p>
        </p:txBody>
      </p:sp>
      <p:pic>
        <p:nvPicPr>
          <p:cNvPr id="21507" name="Picture 4" descr="MPj040968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14400"/>
            <a:ext cx="40386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Papaya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150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18. What am I?</a:t>
            </a:r>
          </a:p>
        </p:txBody>
      </p:sp>
      <p:pic>
        <p:nvPicPr>
          <p:cNvPr id="22531" name="Picture 5" descr="passion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595813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Passion Fruit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253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1.  What am I?</a:t>
            </a:r>
          </a:p>
        </p:txBody>
      </p:sp>
      <p:pic>
        <p:nvPicPr>
          <p:cNvPr id="4099" name="Picture 4" descr="MPj043649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4286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Raspberry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10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19. What am I?</a:t>
            </a:r>
          </a:p>
        </p:txBody>
      </p:sp>
      <p:pic>
        <p:nvPicPr>
          <p:cNvPr id="23555" name="Picture 7" descr="Brussels sprouts, cultivar unknown">
            <a:hlinkClick r:id="rId2" tooltip="Brussels sprouts, cultivar unknow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2976563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Brussel Sprouts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355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20 What am I?</a:t>
            </a:r>
          </a:p>
        </p:txBody>
      </p:sp>
      <p:pic>
        <p:nvPicPr>
          <p:cNvPr id="24579" name="Picture 6" descr="MPj031399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0292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Cauliflower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4580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21. What am I?</a:t>
            </a:r>
          </a:p>
        </p:txBody>
      </p:sp>
      <p:pic>
        <p:nvPicPr>
          <p:cNvPr id="25603" name="Picture 6" descr="Image:Bokcho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58959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Bok Choy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560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22. What am I?</a:t>
            </a:r>
          </a:p>
        </p:txBody>
      </p:sp>
      <p:pic>
        <p:nvPicPr>
          <p:cNvPr id="26627" name="Picture 4" descr="MPj038786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33162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Eggplant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662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23. What am I?</a:t>
            </a:r>
          </a:p>
        </p:txBody>
      </p:sp>
      <p:pic>
        <p:nvPicPr>
          <p:cNvPr id="27651" name="Picture 6" descr="Image:Cucurbita pep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2484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Zucchini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765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24. What am I?</a:t>
            </a:r>
          </a:p>
        </p:txBody>
      </p:sp>
      <p:pic>
        <p:nvPicPr>
          <p:cNvPr id="28675" name="Picture 9" descr="MPPH02451J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47244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/>
              <a:t>Cucumber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867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25. What am I?</a:t>
            </a:r>
          </a:p>
        </p:txBody>
      </p:sp>
      <p:pic>
        <p:nvPicPr>
          <p:cNvPr id="29699" name="Picture 12" descr="MPj038786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953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981200" y="62484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←Acorn Squash &amp; Butternut Squash→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29700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26. What am I?</a:t>
            </a:r>
          </a:p>
        </p:txBody>
      </p:sp>
      <p:pic>
        <p:nvPicPr>
          <p:cNvPr id="30723" name="Picture 6" descr="Image:Boerenko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71600"/>
            <a:ext cx="466725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Kale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072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27. What am I?</a:t>
            </a:r>
          </a:p>
        </p:txBody>
      </p:sp>
      <p:pic>
        <p:nvPicPr>
          <p:cNvPr id="31747" name="Picture 4" descr="MPj040708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319463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/>
              <a:t>Shiitake </a:t>
            </a:r>
            <a:r>
              <a:rPr lang="en-US" sz="2000" dirty="0"/>
              <a:t>Mushroom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1748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28. What am I?</a:t>
            </a:r>
          </a:p>
        </p:txBody>
      </p:sp>
      <p:pic>
        <p:nvPicPr>
          <p:cNvPr id="32771" name="Picture 17" descr="portobello.jpg (2341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986338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Portobello Mushroom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277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2. What am I?</a:t>
            </a:r>
          </a:p>
        </p:txBody>
      </p:sp>
      <p:pic>
        <p:nvPicPr>
          <p:cNvPr id="5123" name="Picture 4" descr="MPj04006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319463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Green Apple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512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29. What am I?</a:t>
            </a:r>
          </a:p>
        </p:txBody>
      </p:sp>
      <p:pic>
        <p:nvPicPr>
          <p:cNvPr id="33795" name="Picture 7" descr="MPPH03386I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0292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Green Onions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3796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30. What am I?</a:t>
            </a:r>
          </a:p>
        </p:txBody>
      </p:sp>
      <p:pic>
        <p:nvPicPr>
          <p:cNvPr id="34819" name="Picture 5" descr="shal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43434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Shallots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4820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31. What am I?</a:t>
            </a:r>
          </a:p>
        </p:txBody>
      </p:sp>
      <p:pic>
        <p:nvPicPr>
          <p:cNvPr id="35843" name="Picture 4" descr="MPj04005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95400"/>
            <a:ext cx="3319463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Yellow Bell Pepper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5844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32. What am I?</a:t>
            </a:r>
          </a:p>
        </p:txBody>
      </p:sp>
      <p:pic>
        <p:nvPicPr>
          <p:cNvPr id="36867" name="Picture 8" descr="A habanero chili">
            <a:hlinkClick r:id="rId2" tooltip="A habanero chili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71600"/>
            <a:ext cx="263842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Habanero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6868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33. What am I?</a:t>
            </a:r>
          </a:p>
        </p:txBody>
      </p:sp>
      <p:pic>
        <p:nvPicPr>
          <p:cNvPr id="37891" name="Picture 5" descr="MPj04327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52578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Jalapeno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7892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34. What am I?</a:t>
            </a:r>
          </a:p>
        </p:txBody>
      </p:sp>
      <p:pic>
        <p:nvPicPr>
          <p:cNvPr id="38915" name="Picture 5" descr="dreamstime_4760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4957763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381000" y="3505200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Snow Peas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38917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35. What am I?</a:t>
            </a:r>
          </a:p>
        </p:txBody>
      </p:sp>
      <p:pic>
        <p:nvPicPr>
          <p:cNvPr id="39939" name="Picture 5" descr="Image:Snap pea pods on cutting bo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Sugar Snap Peas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39940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36. What am I?</a:t>
            </a:r>
          </a:p>
        </p:txBody>
      </p:sp>
      <p:pic>
        <p:nvPicPr>
          <p:cNvPr id="40963" name="Picture 5" descr="Image:Bucket of raw okra pod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6363"/>
            <a:ext cx="6096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Okra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0964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37. What am I?</a:t>
            </a:r>
          </a:p>
        </p:txBody>
      </p:sp>
      <p:pic>
        <p:nvPicPr>
          <p:cNvPr id="41987" name="Picture 5" descr="re-haricotsverts-6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19250"/>
            <a:ext cx="65532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1981200" y="3962400"/>
            <a:ext cx="1676400" cy="381000"/>
          </a:xfrm>
          <a:prstGeom prst="rightArrow">
            <a:avLst>
              <a:gd name="adj1" fmla="val 50000"/>
              <a:gd name="adj2" fmla="val 11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Haricot </a:t>
            </a:r>
            <a:r>
              <a:rPr lang="en-US" sz="2000" dirty="0" err="1"/>
              <a:t>Verts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1989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38. What am I?</a:t>
            </a:r>
          </a:p>
        </p:txBody>
      </p:sp>
      <p:pic>
        <p:nvPicPr>
          <p:cNvPr id="43011" name="Picture 5" descr="MPj04025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Turnip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30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3. What am I?</a:t>
            </a:r>
          </a:p>
        </p:txBody>
      </p:sp>
      <p:pic>
        <p:nvPicPr>
          <p:cNvPr id="6147" name="Picture 4" descr="MPj04392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4008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Blueberry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6148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39. What am I?</a:t>
            </a:r>
          </a:p>
        </p:txBody>
      </p:sp>
      <p:pic>
        <p:nvPicPr>
          <p:cNvPr id="44035" name="Picture 4" descr="MPj043653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2225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Radish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4036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40. What am I?</a:t>
            </a:r>
          </a:p>
        </p:txBody>
      </p:sp>
      <p:pic>
        <p:nvPicPr>
          <p:cNvPr id="45059" name="Picture 5" descr="Image:Parsnip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24000"/>
            <a:ext cx="2200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Parsnip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5060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41. What am I?</a:t>
            </a:r>
          </a:p>
        </p:txBody>
      </p:sp>
      <p:pic>
        <p:nvPicPr>
          <p:cNvPr id="46083" name="Picture 4" descr="MPj040057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3805238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Artichoke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6084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42. What am I?</a:t>
            </a:r>
          </a:p>
        </p:txBody>
      </p:sp>
      <p:pic>
        <p:nvPicPr>
          <p:cNvPr id="47107" name="Picture 5" descr="Image:Fenou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6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Fennel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7108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43. What am I?</a:t>
            </a:r>
          </a:p>
        </p:txBody>
      </p:sp>
      <p:pic>
        <p:nvPicPr>
          <p:cNvPr id="48131" name="Picture 4" descr="MPj03878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3262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Asparagus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48132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44. What am I?</a:t>
            </a:r>
          </a:p>
        </p:txBody>
      </p:sp>
      <p:pic>
        <p:nvPicPr>
          <p:cNvPr id="49155" name="Picture 4" descr="j0182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7244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 err="1"/>
              <a:t>RomaTomato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49156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45. What am I?</a:t>
            </a:r>
          </a:p>
        </p:txBody>
      </p:sp>
      <p:pic>
        <p:nvPicPr>
          <p:cNvPr id="50179" name="Picture 4" descr="MPj04329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Tomatillo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0180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46. What am I?</a:t>
            </a:r>
          </a:p>
        </p:txBody>
      </p:sp>
      <p:pic>
        <p:nvPicPr>
          <p:cNvPr id="51203" name="Picture 10" descr="Image:5aday sweet pota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6388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Sweet Potato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1204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47. What am I?</a:t>
            </a:r>
          </a:p>
        </p:txBody>
      </p:sp>
      <p:pic>
        <p:nvPicPr>
          <p:cNvPr id="52227" name="Picture 4" descr="j0177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7912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Idaho Potato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2228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49. What am I?</a:t>
            </a:r>
          </a:p>
        </p:txBody>
      </p:sp>
      <p:pic>
        <p:nvPicPr>
          <p:cNvPr id="53251" name="Picture 11" descr="Image:YamsatBrixtonMark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95400"/>
            <a:ext cx="5233988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Yam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325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4. What am I?</a:t>
            </a:r>
          </a:p>
        </p:txBody>
      </p:sp>
      <p:pic>
        <p:nvPicPr>
          <p:cNvPr id="7171" name="Picture 5" descr="MPj031401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3340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Blackberry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717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5. What am I?</a:t>
            </a:r>
          </a:p>
        </p:txBody>
      </p:sp>
      <p:pic>
        <p:nvPicPr>
          <p:cNvPr id="8195" name="Picture 4" descr="j0144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324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Green Grapes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819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6. What am I?</a:t>
            </a:r>
          </a:p>
        </p:txBody>
      </p:sp>
      <p:pic>
        <p:nvPicPr>
          <p:cNvPr id="9219" name="Picture 7" descr="MPj04384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71625"/>
            <a:ext cx="64008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Limes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92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8. What am I?</a:t>
            </a:r>
          </a:p>
        </p:txBody>
      </p:sp>
      <p:pic>
        <p:nvPicPr>
          <p:cNvPr id="11267" name="Picture 5" descr="MPj04228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Cherries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12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7. What am I?</a:t>
            </a:r>
          </a:p>
        </p:txBody>
      </p:sp>
      <p:pic>
        <p:nvPicPr>
          <p:cNvPr id="10243" name="Picture 8" descr="MPj04306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2390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Pear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0244" grpId="0" build="allAtOnce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3522</TotalTime>
  <Words>363</Words>
  <Application>Microsoft Office PowerPoint</Application>
  <PresentationFormat>On-screen Show (4:3)</PresentationFormat>
  <Paragraphs>97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Wingdings</vt:lpstr>
      <vt:lpstr>Ripple</vt:lpstr>
      <vt:lpstr>Name that Fruit or Vegetable</vt:lpstr>
      <vt:lpstr>1.  What am I?</vt:lpstr>
      <vt:lpstr>2. What am I?</vt:lpstr>
      <vt:lpstr>3. What am I?</vt:lpstr>
      <vt:lpstr>4. What am I?</vt:lpstr>
      <vt:lpstr>5. What am I?</vt:lpstr>
      <vt:lpstr>6. What am I?</vt:lpstr>
      <vt:lpstr>8. What am I?</vt:lpstr>
      <vt:lpstr>7. What am I?</vt:lpstr>
      <vt:lpstr>9. What am I?</vt:lpstr>
      <vt:lpstr>10. What am I?</vt:lpstr>
      <vt:lpstr>11. What am I?</vt:lpstr>
      <vt:lpstr>12. What am I?</vt:lpstr>
      <vt:lpstr>13. What am I?</vt:lpstr>
      <vt:lpstr>14. What am I?</vt:lpstr>
      <vt:lpstr>15. What am I?</vt:lpstr>
      <vt:lpstr>16. What am I?</vt:lpstr>
      <vt:lpstr>17. What am I?</vt:lpstr>
      <vt:lpstr>18. What am I?</vt:lpstr>
      <vt:lpstr>19. What am I?</vt:lpstr>
      <vt:lpstr>20 What am I?</vt:lpstr>
      <vt:lpstr>21. What am I?</vt:lpstr>
      <vt:lpstr>22. What am I?</vt:lpstr>
      <vt:lpstr>23. What am I?</vt:lpstr>
      <vt:lpstr>24. What am I?</vt:lpstr>
      <vt:lpstr>25. What am I?</vt:lpstr>
      <vt:lpstr>26. What am I?</vt:lpstr>
      <vt:lpstr>27. What am I?</vt:lpstr>
      <vt:lpstr>28. What am I?</vt:lpstr>
      <vt:lpstr>29. What am I?</vt:lpstr>
      <vt:lpstr>30. What am I?</vt:lpstr>
      <vt:lpstr>31. What am I?</vt:lpstr>
      <vt:lpstr>32. What am I?</vt:lpstr>
      <vt:lpstr>33. What am I?</vt:lpstr>
      <vt:lpstr>34. What am I?</vt:lpstr>
      <vt:lpstr>35. What am I?</vt:lpstr>
      <vt:lpstr>36. What am I?</vt:lpstr>
      <vt:lpstr>37. What am I?</vt:lpstr>
      <vt:lpstr>38. What am I?</vt:lpstr>
      <vt:lpstr>39. What am I?</vt:lpstr>
      <vt:lpstr>40. What am I?</vt:lpstr>
      <vt:lpstr>41. What am I?</vt:lpstr>
      <vt:lpstr>42. What am I?</vt:lpstr>
      <vt:lpstr>43. What am I?</vt:lpstr>
      <vt:lpstr>44. What am I?</vt:lpstr>
      <vt:lpstr>45. What am I?</vt:lpstr>
      <vt:lpstr>46. What am I?</vt:lpstr>
      <vt:lpstr>47. What am I?</vt:lpstr>
      <vt:lpstr>49. What am I?</vt:lpstr>
    </vt:vector>
  </TitlesOfParts>
  <Company>Forsyth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that Fruit or Vegetable</dc:title>
  <dc:creator>Forsyth County School System</dc:creator>
  <cp:lastModifiedBy>Wanjiku Boccaccio</cp:lastModifiedBy>
  <cp:revision>78</cp:revision>
  <dcterms:created xsi:type="dcterms:W3CDTF">2008-11-24T19:30:00Z</dcterms:created>
  <dcterms:modified xsi:type="dcterms:W3CDTF">2019-03-28T12:38:54Z</dcterms:modified>
</cp:coreProperties>
</file>