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21"/>
  </p:notesMasterIdLst>
  <p:handoutMasterIdLst>
    <p:handoutMasterId r:id="rId22"/>
  </p:handoutMasterIdLst>
  <p:sldIdLst>
    <p:sldId id="455" r:id="rId2"/>
    <p:sldId id="456" r:id="rId3"/>
    <p:sldId id="457" r:id="rId4"/>
    <p:sldId id="787" r:id="rId5"/>
    <p:sldId id="739" r:id="rId6"/>
    <p:sldId id="740" r:id="rId7"/>
    <p:sldId id="741" r:id="rId8"/>
    <p:sldId id="742" r:id="rId9"/>
    <p:sldId id="743" r:id="rId10"/>
    <p:sldId id="459" r:id="rId11"/>
    <p:sldId id="732" r:id="rId12"/>
    <p:sldId id="460" r:id="rId13"/>
    <p:sldId id="733" r:id="rId14"/>
    <p:sldId id="734" r:id="rId15"/>
    <p:sldId id="736" r:id="rId16"/>
    <p:sldId id="737" r:id="rId17"/>
    <p:sldId id="461" r:id="rId18"/>
    <p:sldId id="462" r:id="rId19"/>
    <p:sldId id="46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0">
          <p15:clr>
            <a:srgbClr val="A4A3A4"/>
          </p15:clr>
        </p15:guide>
        <p15:guide id="2" pos="307">
          <p15:clr>
            <a:srgbClr val="A4A3A4"/>
          </p15:clr>
        </p15:guide>
        <p15:guide id="3" pos="212">
          <p15:clr>
            <a:srgbClr val="A4A3A4"/>
          </p15:clr>
        </p15:guide>
        <p15:guide id="4" pos="26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6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2" autoAdjust="0"/>
    <p:restoredTop sz="72612" autoAdjust="0"/>
  </p:normalViewPr>
  <p:slideViewPr>
    <p:cSldViewPr snapToGrid="0">
      <p:cViewPr varScale="1">
        <p:scale>
          <a:sx n="83" d="100"/>
          <a:sy n="83" d="100"/>
        </p:scale>
        <p:origin x="2322" y="96"/>
      </p:cViewPr>
      <p:guideLst>
        <p:guide orient="horz" pos="900"/>
        <p:guide pos="307"/>
        <p:guide pos="212"/>
        <p:guide pos="264"/>
      </p:guideLst>
    </p:cSldViewPr>
  </p:slideViewPr>
  <p:notesTextViewPr>
    <p:cViewPr>
      <p:scale>
        <a:sx n="125" d="100"/>
        <a:sy n="125" d="100"/>
      </p:scale>
      <p:origin x="0" y="0"/>
    </p:cViewPr>
  </p:notesTextViewPr>
  <p:sorterViewPr>
    <p:cViewPr>
      <p:scale>
        <a:sx n="63" d="100"/>
        <a:sy n="63" d="100"/>
      </p:scale>
      <p:origin x="0" y="21000"/>
    </p:cViewPr>
  </p:sorterViewPr>
  <p:notesViewPr>
    <p:cSldViewPr snapToGrid="0">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67EA62-E3FF-41F5-A38C-B79D26730734}" type="datetimeFigureOut">
              <a:rPr lang="en-US" smtClean="0"/>
              <a:t>7/5/2017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9C95CE-48D3-42F4-AF73-2BC7FA8D9258}" type="slidenum">
              <a:rPr lang="en-US" smtClean="0"/>
              <a:t>‹#›</a:t>
            </a:fld>
            <a:endParaRPr lang="en-US" dirty="0"/>
          </a:p>
        </p:txBody>
      </p:sp>
    </p:spTree>
    <p:extLst>
      <p:ext uri="{BB962C8B-B14F-4D97-AF65-F5344CB8AC3E}">
        <p14:creationId xmlns:p14="http://schemas.microsoft.com/office/powerpoint/2010/main" val="2397885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D3F23-CFDA-4FAB-A68F-5654DBD0B1A5}" type="datetimeFigureOut">
              <a:rPr lang="en-US" smtClean="0"/>
              <a:t>7/5/2017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113976-0BB7-43CD-B8AA-A45C1DB02039}" type="slidenum">
              <a:rPr lang="en-US" smtClean="0"/>
              <a:t>‹#›</a:t>
            </a:fld>
            <a:endParaRPr lang="en-US" dirty="0"/>
          </a:p>
        </p:txBody>
      </p:sp>
    </p:spTree>
    <p:extLst>
      <p:ext uri="{BB962C8B-B14F-4D97-AF65-F5344CB8AC3E}">
        <p14:creationId xmlns:p14="http://schemas.microsoft.com/office/powerpoint/2010/main" val="3895210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Slide Image Placeholder 1"/>
          <p:cNvSpPr>
            <a:spLocks noGrp="1" noRot="1" noChangeAspect="1" noTextEdit="1"/>
          </p:cNvSpPr>
          <p:nvPr>
            <p:ph type="sldImg"/>
          </p:nvPr>
        </p:nvSpPr>
        <p:spPr>
          <a:ln/>
        </p:spPr>
      </p:sp>
      <p:sp>
        <p:nvSpPr>
          <p:cNvPr id="494595" name="Notes Placeholder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
        <p:nvSpPr>
          <p:cNvPr id="494596" name="Slide Number Placeholder 3"/>
          <p:cNvSpPr>
            <a:spLocks noGrp="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E3D5C4F-54B8-4E44-9471-9571B6E5A5AD}" type="slidenum">
              <a:rPr lang="en-US" sz="1200" b="0">
                <a:solidFill>
                  <a:prstClr val="black"/>
                </a:solidFill>
              </a:rPr>
              <a:pPr eaLnBrk="1" hangingPunct="1">
                <a:defRPr/>
              </a:pPr>
              <a:t>1</a:t>
            </a:fld>
            <a:endParaRPr lang="en-US" sz="1200" b="0" dirty="0">
              <a:solidFill>
                <a:prstClr val="black"/>
              </a:solidFill>
            </a:endParaRPr>
          </a:p>
        </p:txBody>
      </p:sp>
    </p:spTree>
    <p:extLst>
      <p:ext uri="{BB962C8B-B14F-4D97-AF65-F5344CB8AC3E}">
        <p14:creationId xmlns:p14="http://schemas.microsoft.com/office/powerpoint/2010/main" val="3686854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31A0F39-7E45-7E47-8829-BDB4169F6707}" type="slidenum">
              <a:rPr lang="en-US" sz="1200" b="0">
                <a:solidFill>
                  <a:prstClr val="black"/>
                </a:solidFill>
              </a:rPr>
              <a:pPr eaLnBrk="1" hangingPunct="1">
                <a:defRPr/>
              </a:pPr>
              <a:t>10</a:t>
            </a:fld>
            <a:endParaRPr lang="en-US" sz="1200" b="0" dirty="0">
              <a:solidFill>
                <a:prstClr val="black"/>
              </a:solidFill>
            </a:endParaRPr>
          </a:p>
        </p:txBody>
      </p:sp>
      <p:sp>
        <p:nvSpPr>
          <p:cNvPr id="499715" name="Rectangle 2"/>
          <p:cNvSpPr>
            <a:spLocks noGrp="1" noRot="1" noChangeAspect="1" noChangeArrowheads="1" noTextEdit="1"/>
          </p:cNvSpPr>
          <p:nvPr>
            <p:ph type="sldImg"/>
          </p:nvPr>
        </p:nvSpPr>
        <p:spPr>
          <a:xfrm>
            <a:off x="1144588" y="685800"/>
            <a:ext cx="4572000" cy="3429000"/>
          </a:xfrm>
          <a:ln/>
        </p:spPr>
      </p:sp>
      <p:sp>
        <p:nvSpPr>
          <p:cNvPr id="2" name="Notes Placeholder 1"/>
          <p:cNvSpPr>
            <a:spLocks noGrp="1"/>
          </p:cNvSpPr>
          <p:nvPr>
            <p:ph type="body" idx="1"/>
          </p:nvPr>
        </p:nvSpPr>
        <p:spPr>
          <a:xfrm>
            <a:off x="633620" y="4459574"/>
            <a:ext cx="5486711" cy="4114488"/>
          </a:xfrm>
        </p:spPr>
        <p:txBody>
          <a:bodyPr/>
          <a:lstStyle/>
          <a:p>
            <a:r>
              <a:rPr lang="en-US" b="1" dirty="0" smtClean="0"/>
              <a:t>Instructor Notes</a:t>
            </a:r>
          </a:p>
          <a:p>
            <a:pPr marL="171450" indent="-171450" eaLnBrk="1" hangingPunct="1">
              <a:buFont typeface="Arial" panose="020B0604020202020204" pitchFamily="34" charset="0"/>
              <a:buChar char="•"/>
            </a:pPr>
            <a:r>
              <a:rPr lang="en-US" dirty="0" smtClean="0"/>
              <a:t>It is the manager’s responsibility to actively control these and other risk factors for foodborne illness. This is called active managerial control. It is important to note that active managerial control is proactive rather than reactive. You must anticipate risks and plan for them. </a:t>
            </a:r>
            <a:endParaRPr lang="en-US" dirty="0"/>
          </a:p>
          <a:p>
            <a:endParaRPr lang="en-US" dirty="0"/>
          </a:p>
        </p:txBody>
      </p:sp>
    </p:spTree>
    <p:extLst>
      <p:ext uri="{BB962C8B-B14F-4D97-AF65-F5344CB8AC3E}">
        <p14:creationId xmlns:p14="http://schemas.microsoft.com/office/powerpoint/2010/main" val="1674816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9E8BD86-C9EE-DA4B-B842-2058EBCA18A6}" type="slidenum">
              <a:rPr lang="en-US" sz="1200" b="0">
                <a:solidFill>
                  <a:prstClr val="black"/>
                </a:solidFill>
              </a:rPr>
              <a:pPr eaLnBrk="1" hangingPunct="1">
                <a:defRPr/>
              </a:pPr>
              <a:t>11</a:t>
            </a:fld>
            <a:endParaRPr lang="en-US" sz="1200" b="0" dirty="0">
              <a:solidFill>
                <a:prstClr val="black"/>
              </a:solidFill>
            </a:endParaRPr>
          </a:p>
        </p:txBody>
      </p:sp>
      <p:sp>
        <p:nvSpPr>
          <p:cNvPr id="500739" name="Rectangle 2"/>
          <p:cNvSpPr>
            <a:spLocks noGrp="1" noRot="1" noChangeAspect="1" noChangeArrowheads="1" noTextEdit="1"/>
          </p:cNvSpPr>
          <p:nvPr>
            <p:ph type="sldImg"/>
          </p:nvPr>
        </p:nvSpPr>
        <p:spPr>
          <a:xfrm>
            <a:off x="1144588" y="685800"/>
            <a:ext cx="4572000" cy="3429000"/>
          </a:xfrm>
          <a:ln/>
        </p:spPr>
      </p:sp>
      <p:sp>
        <p:nvSpPr>
          <p:cNvPr id="500741" name="Notes Placeholder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marL="171450" indent="-171450" eaLnBrk="1" hangingPunct="1">
              <a:buFont typeface="Arial" panose="020B0604020202020204" pitchFamily="34" charset="0"/>
              <a:buChar char="•"/>
            </a:pPr>
            <a:r>
              <a:rPr lang="en-US" dirty="0" smtClean="0"/>
              <a:t>There </a:t>
            </a:r>
            <a:r>
              <a:rPr lang="en-US" dirty="0"/>
              <a:t>are many ways to achieve active managerial control in the operation. According to the Food and Drug Administration (FDA), you can use simple tools such as training programs, manager supervision, and the incorporation of SOPs. Active Managerial Control can also be achieved through more complex </a:t>
            </a:r>
            <a:r>
              <a:rPr lang="en-US" dirty="0" smtClean="0"/>
              <a:t>solutions, </a:t>
            </a:r>
            <a:r>
              <a:rPr lang="en-US" dirty="0"/>
              <a:t>such as a HACCP </a:t>
            </a:r>
            <a:r>
              <a:rPr lang="en-US" dirty="0" smtClean="0"/>
              <a:t>program</a:t>
            </a:r>
            <a:r>
              <a:rPr lang="en-US" dirty="0"/>
              <a:t>.</a:t>
            </a:r>
          </a:p>
          <a:p>
            <a:pPr eaLnBrk="1" hangingPunct="1">
              <a:buFont typeface="Arial" charset="0"/>
              <a:buNone/>
            </a:pPr>
            <a:endParaRPr lang="en-US" dirty="0"/>
          </a:p>
          <a:p>
            <a:pPr eaLnBrk="1" hangingPunct="1">
              <a:buFontTx/>
              <a:buNone/>
              <a:defRPr/>
            </a:pPr>
            <a:endParaRPr lang="en-US" dirty="0">
              <a:latin typeface="Times New Roman" charset="0"/>
              <a:cs typeface="+mn-cs"/>
            </a:endParaRPr>
          </a:p>
        </p:txBody>
      </p:sp>
    </p:spTree>
    <p:extLst>
      <p:ext uri="{BB962C8B-B14F-4D97-AF65-F5344CB8AC3E}">
        <p14:creationId xmlns:p14="http://schemas.microsoft.com/office/powerpoint/2010/main" val="1396661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9E8BD86-C9EE-DA4B-B842-2058EBCA18A6}" type="slidenum">
              <a:rPr lang="en-US" sz="1200" b="0">
                <a:solidFill>
                  <a:prstClr val="black"/>
                </a:solidFill>
              </a:rPr>
              <a:pPr eaLnBrk="1" hangingPunct="1">
                <a:defRPr/>
              </a:pPr>
              <a:t>12</a:t>
            </a:fld>
            <a:endParaRPr lang="en-US" sz="1200" b="0" dirty="0">
              <a:solidFill>
                <a:prstClr val="black"/>
              </a:solidFill>
            </a:endParaRPr>
          </a:p>
        </p:txBody>
      </p:sp>
      <p:sp>
        <p:nvSpPr>
          <p:cNvPr id="500739" name="Rectangle 2"/>
          <p:cNvSpPr>
            <a:spLocks noGrp="1" noRot="1" noChangeAspect="1" noChangeArrowheads="1" noTextEdit="1"/>
          </p:cNvSpPr>
          <p:nvPr>
            <p:ph type="sldImg"/>
          </p:nvPr>
        </p:nvSpPr>
        <p:spPr>
          <a:xfrm>
            <a:off x="1144588" y="685800"/>
            <a:ext cx="4572000" cy="3429000"/>
          </a:xfrm>
          <a:ln/>
        </p:spPr>
      </p:sp>
      <p:sp>
        <p:nvSpPr>
          <p:cNvPr id="500741" name="Notes Placeholder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buFontTx/>
              <a:buNone/>
              <a:defRPr/>
            </a:pPr>
            <a:endParaRPr lang="en-US" dirty="0">
              <a:latin typeface="Times New Roman" charset="0"/>
              <a:cs typeface="+mn-cs"/>
            </a:endParaRPr>
          </a:p>
        </p:txBody>
      </p:sp>
    </p:spTree>
    <p:extLst>
      <p:ext uri="{BB962C8B-B14F-4D97-AF65-F5344CB8AC3E}">
        <p14:creationId xmlns:p14="http://schemas.microsoft.com/office/powerpoint/2010/main" val="3207860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31A0F39-7E45-7E47-8829-BDB4169F6707}" type="slidenum">
              <a:rPr lang="en-US" sz="1200" b="0">
                <a:solidFill>
                  <a:prstClr val="black"/>
                </a:solidFill>
              </a:rPr>
              <a:pPr eaLnBrk="1" hangingPunct="1">
                <a:defRPr/>
              </a:pPr>
              <a:t>13</a:t>
            </a:fld>
            <a:endParaRPr lang="en-US" sz="1200" b="0" dirty="0">
              <a:solidFill>
                <a:prstClr val="black"/>
              </a:solidFill>
            </a:endParaRPr>
          </a:p>
        </p:txBody>
      </p:sp>
      <p:sp>
        <p:nvSpPr>
          <p:cNvPr id="499715" name="Rectangle 2"/>
          <p:cNvSpPr>
            <a:spLocks noGrp="1" noRot="1" noChangeAspect="1" noChangeArrowheads="1" noTextEdit="1"/>
          </p:cNvSpPr>
          <p:nvPr>
            <p:ph type="sldImg"/>
          </p:nvPr>
        </p:nvSpPr>
        <p:spPr>
          <a:xfrm>
            <a:off x="1144588" y="685800"/>
            <a:ext cx="4572000" cy="3429000"/>
          </a:xfrm>
          <a:ln/>
        </p:spPr>
      </p:sp>
      <p:sp>
        <p:nvSpPr>
          <p:cNvPr id="2" name="Notes Placeholder 1"/>
          <p:cNvSpPr>
            <a:spLocks noGrp="1"/>
          </p:cNvSpPr>
          <p:nvPr>
            <p:ph type="body" idx="1"/>
          </p:nvPr>
        </p:nvSpPr>
        <p:spPr>
          <a:xfrm>
            <a:off x="633620" y="4459574"/>
            <a:ext cx="5486711" cy="4114488"/>
          </a:xfrm>
        </p:spPr>
        <p:txBody>
          <a:bodyPr/>
          <a:lstStyle/>
          <a:p>
            <a:r>
              <a:rPr lang="en-US" b="1" dirty="0" smtClean="0"/>
              <a:t>Instructor Notes</a:t>
            </a:r>
          </a:p>
          <a:p>
            <a:pPr eaLnBrk="1" hangingPunct="1">
              <a:buFont typeface="Arial" charset="0"/>
              <a:buChar char="•"/>
            </a:pPr>
            <a:r>
              <a:rPr lang="en-US" dirty="0" smtClean="0"/>
              <a:t> </a:t>
            </a:r>
            <a:r>
              <a:rPr lang="en-US" sz="1200" b="0" i="0" u="none" strike="noStrike" kern="1200" baseline="0" dirty="0" smtClean="0">
                <a:solidFill>
                  <a:schemeClr val="tx1"/>
                </a:solidFill>
                <a:latin typeface="+mn-lt"/>
                <a:ea typeface="+mn-ea"/>
                <a:cs typeface="+mn-cs"/>
              </a:rPr>
              <a:t>There are some important steps to take when implementing active managerial control in your operation. These are highlighted in the slide and will be discussed in the next several slides.  </a:t>
            </a:r>
            <a:endParaRPr lang="en-US" dirty="0"/>
          </a:p>
        </p:txBody>
      </p:sp>
    </p:spTree>
    <p:extLst>
      <p:ext uri="{BB962C8B-B14F-4D97-AF65-F5344CB8AC3E}">
        <p14:creationId xmlns:p14="http://schemas.microsoft.com/office/powerpoint/2010/main" val="265521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9E8BD86-C9EE-DA4B-B842-2058EBCA18A6}" type="slidenum">
              <a:rPr lang="en-US" sz="1200" b="0">
                <a:solidFill>
                  <a:prstClr val="black"/>
                </a:solidFill>
              </a:rPr>
              <a:pPr eaLnBrk="1" hangingPunct="1">
                <a:defRPr/>
              </a:pPr>
              <a:t>14</a:t>
            </a:fld>
            <a:endParaRPr lang="en-US" sz="1200" b="0" dirty="0">
              <a:solidFill>
                <a:prstClr val="black"/>
              </a:solidFill>
            </a:endParaRPr>
          </a:p>
        </p:txBody>
      </p:sp>
      <p:sp>
        <p:nvSpPr>
          <p:cNvPr id="500739" name="Rectangle 2"/>
          <p:cNvSpPr>
            <a:spLocks noGrp="1" noRot="1" noChangeAspect="1" noChangeArrowheads="1" noTextEdit="1"/>
          </p:cNvSpPr>
          <p:nvPr>
            <p:ph type="sldImg"/>
          </p:nvPr>
        </p:nvSpPr>
        <p:spPr>
          <a:xfrm>
            <a:off x="1144588" y="685800"/>
            <a:ext cx="4572000" cy="3429000"/>
          </a:xfrm>
          <a:ln/>
        </p:spPr>
      </p:sp>
      <p:sp>
        <p:nvSpPr>
          <p:cNvPr id="500741" name="Notes Placeholder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marL="171450" indent="-171450" eaLnBrk="1" hangingPunct="1">
              <a:buFont typeface="Arial" panose="020B0604020202020204" pitchFamily="34" charset="0"/>
              <a:buChar char="•"/>
            </a:pPr>
            <a:r>
              <a:rPr lang="en-US" dirty="0" smtClean="0"/>
              <a:t>There </a:t>
            </a:r>
            <a:r>
              <a:rPr lang="en-US" dirty="0"/>
              <a:t>are many ways to achieve active managerial control in the operation. According to the Food and Drug Administration (FDA), you can use simple tools such as training programs, manager supervision, and the incorporation of SOPs. Active Managerial Control can also be achieved through more complex solutions such as a HACCP </a:t>
            </a:r>
            <a:r>
              <a:rPr lang="en-US" dirty="0" smtClean="0"/>
              <a:t>program</a:t>
            </a:r>
            <a:r>
              <a:rPr lang="en-US" dirty="0"/>
              <a:t>.</a:t>
            </a:r>
          </a:p>
          <a:p>
            <a:pPr eaLnBrk="1" hangingPunct="1">
              <a:buFont typeface="Arial" charset="0"/>
              <a:buNone/>
            </a:pPr>
            <a:endParaRPr lang="en-US" dirty="0"/>
          </a:p>
          <a:p>
            <a:pPr eaLnBrk="1" hangingPunct="1">
              <a:buFontTx/>
              <a:buNone/>
              <a:defRPr/>
            </a:pPr>
            <a:endParaRPr lang="en-US" dirty="0">
              <a:latin typeface="Times New Roman" charset="0"/>
              <a:cs typeface="+mn-cs"/>
            </a:endParaRPr>
          </a:p>
        </p:txBody>
      </p:sp>
    </p:spTree>
    <p:extLst>
      <p:ext uri="{BB962C8B-B14F-4D97-AF65-F5344CB8AC3E}">
        <p14:creationId xmlns:p14="http://schemas.microsoft.com/office/powerpoint/2010/main" val="388274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9E8BD86-C9EE-DA4B-B842-2058EBCA18A6}" type="slidenum">
              <a:rPr lang="en-US" sz="1200" b="0">
                <a:solidFill>
                  <a:prstClr val="black"/>
                </a:solidFill>
              </a:rPr>
              <a:pPr eaLnBrk="1" hangingPunct="1">
                <a:defRPr/>
              </a:pPr>
              <a:t>15</a:t>
            </a:fld>
            <a:endParaRPr lang="en-US" sz="1200" b="0" dirty="0">
              <a:solidFill>
                <a:prstClr val="black"/>
              </a:solidFill>
            </a:endParaRPr>
          </a:p>
        </p:txBody>
      </p:sp>
      <p:sp>
        <p:nvSpPr>
          <p:cNvPr id="500739" name="Rectangle 2"/>
          <p:cNvSpPr>
            <a:spLocks noGrp="1" noRot="1" noChangeAspect="1" noChangeArrowheads="1" noTextEdit="1"/>
          </p:cNvSpPr>
          <p:nvPr>
            <p:ph type="sldImg"/>
          </p:nvPr>
        </p:nvSpPr>
        <p:spPr>
          <a:xfrm>
            <a:off x="1144588" y="685800"/>
            <a:ext cx="4572000" cy="3429000"/>
          </a:xfrm>
          <a:ln/>
        </p:spPr>
      </p:sp>
      <p:sp>
        <p:nvSpPr>
          <p:cNvPr id="500741" name="Notes Placeholder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buFont typeface="Arial" charset="0"/>
              <a:buNone/>
            </a:pPr>
            <a:endParaRPr lang="en-US" dirty="0"/>
          </a:p>
          <a:p>
            <a:pPr eaLnBrk="1" hangingPunct="1">
              <a:buFontTx/>
              <a:buNone/>
              <a:defRPr/>
            </a:pPr>
            <a:endParaRPr lang="en-US" dirty="0">
              <a:latin typeface="Times New Roman" charset="0"/>
              <a:cs typeface="+mn-cs"/>
            </a:endParaRPr>
          </a:p>
        </p:txBody>
      </p:sp>
    </p:spTree>
    <p:extLst>
      <p:ext uri="{BB962C8B-B14F-4D97-AF65-F5344CB8AC3E}">
        <p14:creationId xmlns:p14="http://schemas.microsoft.com/office/powerpoint/2010/main" val="554135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9E8BD86-C9EE-DA4B-B842-2058EBCA18A6}" type="slidenum">
              <a:rPr lang="en-US" sz="1200" b="0">
                <a:solidFill>
                  <a:prstClr val="black"/>
                </a:solidFill>
              </a:rPr>
              <a:pPr eaLnBrk="1" hangingPunct="1">
                <a:defRPr/>
              </a:pPr>
              <a:t>16</a:t>
            </a:fld>
            <a:endParaRPr lang="en-US" sz="1200" b="0" dirty="0">
              <a:solidFill>
                <a:prstClr val="black"/>
              </a:solidFill>
            </a:endParaRPr>
          </a:p>
        </p:txBody>
      </p:sp>
      <p:sp>
        <p:nvSpPr>
          <p:cNvPr id="500739" name="Rectangle 2"/>
          <p:cNvSpPr>
            <a:spLocks noGrp="1" noRot="1" noChangeAspect="1" noChangeArrowheads="1" noTextEdit="1"/>
          </p:cNvSpPr>
          <p:nvPr>
            <p:ph type="sldImg"/>
          </p:nvPr>
        </p:nvSpPr>
        <p:spPr>
          <a:xfrm>
            <a:off x="1144588" y="685800"/>
            <a:ext cx="4572000" cy="3429000"/>
          </a:xfrm>
          <a:ln/>
        </p:spPr>
      </p:sp>
      <p:sp>
        <p:nvSpPr>
          <p:cNvPr id="500741" name="Notes Placeholder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buFont typeface="Arial" charset="0"/>
              <a:buNone/>
            </a:pPr>
            <a:endParaRPr lang="en-US" dirty="0"/>
          </a:p>
          <a:p>
            <a:pPr eaLnBrk="1" hangingPunct="1">
              <a:buFontTx/>
              <a:buNone/>
              <a:defRPr/>
            </a:pPr>
            <a:endParaRPr lang="en-US" dirty="0">
              <a:latin typeface="Times New Roman" charset="0"/>
              <a:cs typeface="+mn-cs"/>
            </a:endParaRPr>
          </a:p>
        </p:txBody>
      </p:sp>
    </p:spTree>
    <p:extLst>
      <p:ext uri="{BB962C8B-B14F-4D97-AF65-F5344CB8AC3E}">
        <p14:creationId xmlns:p14="http://schemas.microsoft.com/office/powerpoint/2010/main" val="1567564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13B2F752-2615-A648-BAC6-064FD8A81B3A}" type="slidenum">
              <a:rPr lang="en-US" sz="1200" b="0">
                <a:solidFill>
                  <a:prstClr val="black"/>
                </a:solidFill>
              </a:rPr>
              <a:pPr eaLnBrk="1" hangingPunct="1">
                <a:defRPr/>
              </a:pPr>
              <a:t>17</a:t>
            </a:fld>
            <a:endParaRPr lang="en-US" sz="1200" b="0" dirty="0">
              <a:solidFill>
                <a:prstClr val="black"/>
              </a:solidFill>
            </a:endParaRPr>
          </a:p>
        </p:txBody>
      </p:sp>
      <p:sp>
        <p:nvSpPr>
          <p:cNvPr id="501763" name="Rectangle 2"/>
          <p:cNvSpPr>
            <a:spLocks noGrp="1" noRot="1" noChangeAspect="1" noChangeArrowheads="1" noTextEdit="1"/>
          </p:cNvSpPr>
          <p:nvPr>
            <p:ph type="sldImg"/>
          </p:nvPr>
        </p:nvSpPr>
        <p:spPr>
          <a:xfrm>
            <a:off x="1144588" y="685800"/>
            <a:ext cx="4572000" cy="3429000"/>
          </a:xfrm>
          <a:ln/>
        </p:spPr>
      </p:sp>
      <p:sp>
        <p:nvSpPr>
          <p:cNvPr id="501764" name="Rectangle 3"/>
          <p:cNvSpPr>
            <a:spLocks noGrp="1" noChangeArrowheads="1"/>
          </p:cNvSpPr>
          <p:nvPr>
            <p:ph type="body" idx="1"/>
          </p:nvPr>
        </p:nvSpPr>
        <p:spPr>
          <a:xfrm>
            <a:off x="910052" y="4395555"/>
            <a:ext cx="5314329" cy="4223790"/>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marL="171450" indent="-171450" eaLnBrk="1" hangingPunct="1">
              <a:buFont typeface="Arial" panose="020B0604020202020204" pitchFamily="34" charset="0"/>
              <a:buChar char="•"/>
              <a:defRPr/>
            </a:pPr>
            <a:r>
              <a:rPr lang="en-US" sz="1200" b="0" i="0" u="none" strike="noStrike" kern="1200" baseline="0" dirty="0" smtClean="0">
                <a:solidFill>
                  <a:schemeClr val="tx1"/>
                </a:solidFill>
                <a:latin typeface="+mn-lt"/>
                <a:ea typeface="+mn-ea"/>
                <a:cs typeface="+mn-cs"/>
              </a:rPr>
              <a:t>The FDA provides specific recommendations for controlling the common risk factors for foodborne illness. These are known as public health interventions. They are designed to protect public health. </a:t>
            </a:r>
            <a:r>
              <a:rPr lang="en-US" dirty="0" smtClean="0">
                <a:latin typeface="Times New Roman" charset="0"/>
                <a:cs typeface="+mn-cs"/>
              </a:rPr>
              <a:t> </a:t>
            </a:r>
          </a:p>
          <a:p>
            <a:pPr marL="171450" indent="-171450" eaLnBrk="1" hangingPunct="1">
              <a:buFont typeface="Arial" panose="020B0604020202020204" pitchFamily="34" charset="0"/>
              <a:buChar char="•"/>
              <a:defRPr/>
            </a:pPr>
            <a:r>
              <a:rPr lang="en-US" dirty="0" smtClean="0">
                <a:latin typeface="Times New Roman" charset="0"/>
                <a:cs typeface="+mn-cs"/>
              </a:rPr>
              <a:t>Demonstration </a:t>
            </a:r>
            <a:r>
              <a:rPr lang="en-US" dirty="0">
                <a:latin typeface="Times New Roman" charset="0"/>
                <a:cs typeface="+mn-cs"/>
              </a:rPr>
              <a:t>of knowledge: As a manager, you must be able to show that you know what to do to keep food safe. Becoming certified in food safety is one way to show this.</a:t>
            </a:r>
          </a:p>
          <a:p>
            <a:pPr marL="171450" indent="-171450" eaLnBrk="1" hangingPunct="1">
              <a:buFont typeface="Arial" panose="020B0604020202020204" pitchFamily="34" charset="0"/>
              <a:buChar char="•"/>
              <a:defRPr/>
            </a:pPr>
            <a:r>
              <a:rPr lang="en-US" dirty="0" smtClean="0">
                <a:latin typeface="Times New Roman" charset="0"/>
                <a:cs typeface="+mn-cs"/>
              </a:rPr>
              <a:t>Staff </a:t>
            </a:r>
            <a:r>
              <a:rPr lang="en-US" dirty="0">
                <a:latin typeface="Times New Roman" charset="0"/>
                <a:cs typeface="+mn-cs"/>
              </a:rPr>
              <a:t>health controls: Procedures must be put in place to make sure staff are practicing personal hygiene. For example, staff must know that they must report illnesses and illness symptoms to management.</a:t>
            </a:r>
          </a:p>
          <a:p>
            <a:pPr marL="171450" indent="-171450" eaLnBrk="1" hangingPunct="1">
              <a:buFont typeface="Arial" panose="020B0604020202020204" pitchFamily="34" charset="0"/>
              <a:buChar char="•"/>
              <a:defRPr/>
            </a:pPr>
            <a:r>
              <a:rPr lang="en-US" dirty="0" smtClean="0">
                <a:latin typeface="Times New Roman" charset="0"/>
                <a:cs typeface="+mn-cs"/>
              </a:rPr>
              <a:t>Controlling </a:t>
            </a:r>
            <a:r>
              <a:rPr lang="en-US" dirty="0">
                <a:latin typeface="Times New Roman" charset="0"/>
                <a:cs typeface="+mn-cs"/>
              </a:rPr>
              <a:t>hands as a vehicle of contamination: Controls must be put in place to prevent bare-hand contact with ready-to-eat food. This might include requiring the use of tongs to handle ready-to-eat food.</a:t>
            </a:r>
          </a:p>
          <a:p>
            <a:pPr marL="171450" indent="-171450" eaLnBrk="1" hangingPunct="1">
              <a:buFont typeface="Arial" panose="020B0604020202020204" pitchFamily="34" charset="0"/>
              <a:buChar char="•"/>
              <a:defRPr/>
            </a:pPr>
            <a:r>
              <a:rPr lang="en-US" dirty="0" smtClean="0">
                <a:latin typeface="Times New Roman" charset="0"/>
                <a:cs typeface="+mn-cs"/>
              </a:rPr>
              <a:t>Time </a:t>
            </a:r>
            <a:r>
              <a:rPr lang="en-US" dirty="0">
                <a:latin typeface="Times New Roman" charset="0"/>
                <a:cs typeface="+mn-cs"/>
              </a:rPr>
              <a:t>and temperature parameters for controlling pathogens: Procedures must be put in place to limit the time food spends in the temperature danger zone. Requiring food handlers to check the temperature of food being hot-held every two hours is an example.</a:t>
            </a:r>
          </a:p>
          <a:p>
            <a:pPr marL="171450" indent="-171450" eaLnBrk="1" hangingPunct="1">
              <a:buFont typeface="Arial" panose="020B0604020202020204" pitchFamily="34" charset="0"/>
              <a:buChar char="•"/>
              <a:defRPr/>
            </a:pPr>
            <a:r>
              <a:rPr lang="en-US" dirty="0" smtClean="0">
                <a:latin typeface="Times New Roman" charset="0"/>
                <a:cs typeface="+mn-cs"/>
              </a:rPr>
              <a:t>Consumer </a:t>
            </a:r>
            <a:r>
              <a:rPr lang="en-US" dirty="0">
                <a:latin typeface="Times New Roman" charset="0"/>
                <a:cs typeface="+mn-cs"/>
              </a:rPr>
              <a:t>advisories: Notices must be provided to customers if you serve raw or undercooked menu items. These notices must include a statement about the risks of eating these foods.</a:t>
            </a:r>
          </a:p>
        </p:txBody>
      </p:sp>
    </p:spTree>
    <p:extLst>
      <p:ext uri="{BB962C8B-B14F-4D97-AF65-F5344CB8AC3E}">
        <p14:creationId xmlns:p14="http://schemas.microsoft.com/office/powerpoint/2010/main" val="1986637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DFD39E8-DE6F-9642-8334-17E1B1F7D752}" type="slidenum">
              <a:rPr lang="en-US" sz="1200" b="0">
                <a:solidFill>
                  <a:prstClr val="black"/>
                </a:solidFill>
              </a:rPr>
              <a:pPr eaLnBrk="1" hangingPunct="1">
                <a:defRPr/>
              </a:pPr>
              <a:t>18</a:t>
            </a:fld>
            <a:endParaRPr lang="en-US" sz="1200" b="0" dirty="0">
              <a:solidFill>
                <a:prstClr val="black"/>
              </a:solidFill>
            </a:endParaRPr>
          </a:p>
        </p:txBody>
      </p:sp>
      <p:sp>
        <p:nvSpPr>
          <p:cNvPr id="502787" name="Rectangle 2"/>
          <p:cNvSpPr>
            <a:spLocks noGrp="1" noRot="1" noChangeAspect="1" noChangeArrowheads="1" noTextEdit="1"/>
          </p:cNvSpPr>
          <p:nvPr>
            <p:ph type="sldImg"/>
          </p:nvPr>
        </p:nvSpPr>
        <p:spPr>
          <a:xfrm>
            <a:off x="1144588" y="685800"/>
            <a:ext cx="4572000" cy="3429000"/>
          </a:xfrm>
          <a:ln/>
        </p:spPr>
      </p:sp>
      <p:sp>
        <p:nvSpPr>
          <p:cNvPr id="502788" name="Rectangle 3"/>
          <p:cNvSpPr>
            <a:spLocks noGrp="1" noChangeArrowheads="1"/>
          </p:cNvSpPr>
          <p:nvPr>
            <p:ph type="body" idx="1"/>
          </p:nvPr>
        </p:nvSpPr>
        <p:spPr>
          <a:xfrm>
            <a:off x="857250" y="4395555"/>
            <a:ext cx="5314329" cy="4223790"/>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marL="171450" indent="-171450" eaLnBrk="1" hangingPunct="1">
              <a:buFont typeface="Arial" panose="020B0604020202020204" pitchFamily="34" charset="0"/>
              <a:buChar char="•"/>
              <a:defRPr/>
            </a:pPr>
            <a:r>
              <a:rPr lang="en-US" dirty="0">
                <a:latin typeface="Times New Roman" charset="0"/>
                <a:cs typeface="+mn-cs"/>
              </a:rPr>
              <a:t>There are many systems you can implement to achieve active managerial control of </a:t>
            </a:r>
            <a:r>
              <a:rPr lang="en-US" dirty="0" smtClean="0">
                <a:latin typeface="Times New Roman" charset="0"/>
                <a:cs typeface="+mn-cs"/>
              </a:rPr>
              <a:t>foodborne-illness </a:t>
            </a:r>
            <a:r>
              <a:rPr lang="en-US" dirty="0">
                <a:latin typeface="Times New Roman" charset="0"/>
                <a:cs typeface="+mn-cs"/>
              </a:rPr>
              <a:t>risk factors. Hazard Analysis Critical Control Point (HACCP) is one such system. HACCP (pronounced HASS-ip) is based on identifying significant biological, chemical, or physical hazards at specific points within a product</a:t>
            </a:r>
            <a:r>
              <a:rPr lang="ja-JP" altLang="en-US" dirty="0">
                <a:latin typeface="Times New Roman" charset="0"/>
                <a:cs typeface="+mn-cs"/>
              </a:rPr>
              <a:t>’</a:t>
            </a:r>
            <a:r>
              <a:rPr lang="en-US" dirty="0">
                <a:latin typeface="Times New Roman" charset="0"/>
                <a:cs typeface="+mn-cs"/>
              </a:rPr>
              <a:t>s flow. Once identified, the hazards can be prevented, eliminated, or reduced to safe levels.</a:t>
            </a:r>
          </a:p>
          <a:p>
            <a:pPr eaLnBrk="1" hangingPunct="1">
              <a:buFontTx/>
              <a:buChar char="•"/>
              <a:defRPr/>
            </a:pPr>
            <a:endParaRPr lang="en-US" dirty="0">
              <a:latin typeface="Times New Roman" charset="0"/>
              <a:cs typeface="+mn-cs"/>
            </a:endParaRPr>
          </a:p>
        </p:txBody>
      </p:sp>
    </p:spTree>
    <p:extLst>
      <p:ext uri="{BB962C8B-B14F-4D97-AF65-F5344CB8AC3E}">
        <p14:creationId xmlns:p14="http://schemas.microsoft.com/office/powerpoint/2010/main" val="1563281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36DFB54-DE81-0E46-98FD-7AF0D98E9409}" type="slidenum">
              <a:rPr lang="en-US" sz="1200" b="0">
                <a:solidFill>
                  <a:prstClr val="black"/>
                </a:solidFill>
              </a:rPr>
              <a:pPr eaLnBrk="1" hangingPunct="1">
                <a:defRPr/>
              </a:pPr>
              <a:t>19</a:t>
            </a:fld>
            <a:endParaRPr lang="en-US" sz="1200" b="0" dirty="0">
              <a:solidFill>
                <a:prstClr val="black"/>
              </a:solidFill>
            </a:endParaRPr>
          </a:p>
        </p:txBody>
      </p:sp>
      <p:sp>
        <p:nvSpPr>
          <p:cNvPr id="503811" name="Rectangle 2"/>
          <p:cNvSpPr>
            <a:spLocks noGrp="1" noRot="1" noChangeAspect="1" noChangeArrowheads="1" noTextEdit="1"/>
          </p:cNvSpPr>
          <p:nvPr>
            <p:ph type="sldImg"/>
          </p:nvPr>
        </p:nvSpPr>
        <p:spPr>
          <a:xfrm>
            <a:off x="1144588" y="685800"/>
            <a:ext cx="4572000" cy="3429000"/>
          </a:xfrm>
          <a:ln/>
        </p:spPr>
      </p:sp>
      <p:sp>
        <p:nvSpPr>
          <p:cNvPr id="503812" name="Notes Placeholder 1"/>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marL="171450" indent="-171450">
              <a:buFont typeface="Arial" panose="020B0604020202020204" pitchFamily="34" charset="0"/>
              <a:buChar char="•"/>
              <a:defRPr/>
            </a:pPr>
            <a:r>
              <a:rPr lang="en-US" dirty="0">
                <a:latin typeface="Times New Roman" charset="0"/>
                <a:cs typeface="+mn-cs"/>
              </a:rPr>
              <a:t>Each HACCP plan is </a:t>
            </a:r>
            <a:r>
              <a:rPr lang="en-US" dirty="0" smtClean="0">
                <a:latin typeface="Times New Roman" charset="0"/>
                <a:cs typeface="+mn-cs"/>
              </a:rPr>
              <a:t>unique; </a:t>
            </a:r>
            <a:r>
              <a:rPr lang="en-US" dirty="0">
                <a:latin typeface="Times New Roman" charset="0"/>
                <a:cs typeface="+mn-cs"/>
              </a:rPr>
              <a:t>a plan that works for one operation may not work for another.</a:t>
            </a:r>
          </a:p>
          <a:p>
            <a:pPr>
              <a:defRPr/>
            </a:pPr>
            <a:endParaRPr lang="en-US" dirty="0">
              <a:latin typeface="Times New Roman" charset="0"/>
              <a:cs typeface="+mn-cs"/>
            </a:endParaRPr>
          </a:p>
        </p:txBody>
      </p:sp>
    </p:spTree>
    <p:extLst>
      <p:ext uri="{BB962C8B-B14F-4D97-AF65-F5344CB8AC3E}">
        <p14:creationId xmlns:p14="http://schemas.microsoft.com/office/powerpoint/2010/main" val="1142921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19FB44B-D281-1541-AF0C-3E5F7E4BABC7}" type="slidenum">
              <a:rPr lang="en-US" sz="1200" b="0">
                <a:solidFill>
                  <a:prstClr val="black"/>
                </a:solidFill>
              </a:rPr>
              <a:pPr eaLnBrk="1" hangingPunct="1">
                <a:defRPr/>
              </a:pPr>
              <a:t>2</a:t>
            </a:fld>
            <a:endParaRPr lang="en-US" sz="1200" b="0" dirty="0">
              <a:solidFill>
                <a:prstClr val="black"/>
              </a:solidFill>
            </a:endParaRPr>
          </a:p>
        </p:txBody>
      </p:sp>
      <p:sp>
        <p:nvSpPr>
          <p:cNvPr id="496643"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851038" y="4392431"/>
            <a:ext cx="5485158" cy="4114487"/>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821" tIns="45910" rIns="91821" bIns="45910"/>
          <a:lstStyle/>
          <a:p>
            <a:pPr eaLnBrk="1" hangingPunct="1">
              <a:defRPr/>
            </a:pPr>
            <a:endParaRPr lang="en-US" b="1" dirty="0">
              <a:latin typeface="Times New Roman" charset="0"/>
              <a:cs typeface="+mn-cs"/>
            </a:endParaRPr>
          </a:p>
          <a:p>
            <a:pPr marL="448650" lvl="1">
              <a:defRPr/>
            </a:pPr>
            <a:endParaRPr lang="en-US" dirty="0">
              <a:latin typeface="Times New Roman" charset="0"/>
            </a:endParaRPr>
          </a:p>
        </p:txBody>
      </p:sp>
    </p:spTree>
    <p:extLst>
      <p:ext uri="{BB962C8B-B14F-4D97-AF65-F5344CB8AC3E}">
        <p14:creationId xmlns:p14="http://schemas.microsoft.com/office/powerpoint/2010/main" val="1618743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DF5E8A40-5654-3C42-986F-1C45EE1FF18E}" type="slidenum">
              <a:rPr lang="en-US" sz="1200" b="0">
                <a:solidFill>
                  <a:prstClr val="black"/>
                </a:solidFill>
              </a:rPr>
              <a:pPr eaLnBrk="1" hangingPunct="1">
                <a:defRPr/>
              </a:pPr>
              <a:t>3</a:t>
            </a:fld>
            <a:endParaRPr lang="en-US" sz="1200" b="0" dirty="0">
              <a:solidFill>
                <a:prstClr val="black"/>
              </a:solidFill>
            </a:endParaRPr>
          </a:p>
        </p:txBody>
      </p:sp>
      <p:sp>
        <p:nvSpPr>
          <p:cNvPr id="497667" name="Rectangle 2"/>
          <p:cNvSpPr>
            <a:spLocks noGrp="1" noRot="1" noChangeAspect="1" noChangeArrowheads="1" noTextEdit="1"/>
          </p:cNvSpPr>
          <p:nvPr>
            <p:ph type="sldImg"/>
          </p:nvPr>
        </p:nvSpPr>
        <p:spPr>
          <a:xfrm>
            <a:off x="1144588" y="685800"/>
            <a:ext cx="4572000" cy="3429000"/>
          </a:xfrm>
          <a:ln/>
        </p:spPr>
      </p:sp>
      <p:sp>
        <p:nvSpPr>
          <p:cNvPr id="497668" name="Rectangle 3"/>
          <p:cNvSpPr>
            <a:spLocks noGrp="1" noChangeArrowheads="1"/>
          </p:cNvSpPr>
          <p:nvPr>
            <p:ph type="body" idx="1"/>
          </p:nvPr>
        </p:nvSpPr>
        <p:spPr>
          <a:xfrm>
            <a:off x="857250" y="4392431"/>
            <a:ext cx="5485158" cy="4114487"/>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eaLnBrk="1" hangingPunct="1">
              <a:buFontTx/>
              <a:buChar char="•"/>
              <a:defRPr/>
            </a:pPr>
            <a:r>
              <a:rPr lang="en-US" dirty="0" smtClean="0">
                <a:latin typeface="Times New Roman" charset="0"/>
                <a:cs typeface="+mn-cs"/>
              </a:rPr>
              <a:t> Having food safety programs already in place gives you the foundation for your system. The principles presented in the ServSafe program are the basis of these programs. </a:t>
            </a:r>
            <a:endParaRPr lang="en-US" dirty="0">
              <a:latin typeface="Times New Roman" charset="0"/>
              <a:cs typeface="+mn-cs"/>
            </a:endParaRPr>
          </a:p>
        </p:txBody>
      </p:sp>
    </p:spTree>
    <p:extLst>
      <p:ext uri="{BB962C8B-B14F-4D97-AF65-F5344CB8AC3E}">
        <p14:creationId xmlns:p14="http://schemas.microsoft.com/office/powerpoint/2010/main" val="3998656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b="1" dirty="0" smtClean="0">
                <a:latin typeface="Times New Roman" charset="0"/>
                <a:cs typeface="+mn-cs"/>
              </a:rPr>
              <a:t>Instructor Notes</a:t>
            </a:r>
            <a:endParaRPr lang="en-US" dirty="0" smtClean="0">
              <a:latin typeface="Times New Roman" charset="0"/>
              <a:cs typeface="+mn-cs"/>
            </a:endParaRPr>
          </a:p>
          <a:p>
            <a:pPr eaLnBrk="1" hangingPunct="1">
              <a:buFontTx/>
              <a:buChar char="•"/>
              <a:defRPr/>
            </a:pPr>
            <a:r>
              <a:rPr lang="en-US" dirty="0" smtClean="0">
                <a:latin typeface="Times New Roman" charset="0"/>
                <a:cs typeface="+mn-cs"/>
              </a:rPr>
              <a:t> Having food safety programs already in place gives you the foundation for your system. The principles presented in the ServSafe program are the basis of these programs. </a:t>
            </a:r>
          </a:p>
          <a:p>
            <a:endParaRPr lang="en-US" dirty="0"/>
          </a:p>
        </p:txBody>
      </p:sp>
      <p:sp>
        <p:nvSpPr>
          <p:cNvPr id="4" name="Slide Number Placeholder 3"/>
          <p:cNvSpPr>
            <a:spLocks noGrp="1"/>
          </p:cNvSpPr>
          <p:nvPr>
            <p:ph type="sldNum" sz="quarter" idx="10"/>
          </p:nvPr>
        </p:nvSpPr>
        <p:spPr/>
        <p:txBody>
          <a:bodyPr/>
          <a:lstStyle/>
          <a:p>
            <a:fld id="{6E113976-0BB7-43CD-B8AA-A45C1DB02039}" type="slidenum">
              <a:rPr lang="en-US" smtClean="0"/>
              <a:t>4</a:t>
            </a:fld>
            <a:endParaRPr lang="en-US" dirty="0"/>
          </a:p>
        </p:txBody>
      </p:sp>
    </p:spTree>
    <p:extLst>
      <p:ext uri="{BB962C8B-B14F-4D97-AF65-F5344CB8AC3E}">
        <p14:creationId xmlns:p14="http://schemas.microsoft.com/office/powerpoint/2010/main" val="2581308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solidFill>
                  <a:prstClr val="black"/>
                </a:solidFill>
              </a:rPr>
              <a:pPr/>
              <a:t>5</a:t>
            </a:fld>
            <a:endParaRPr lang="en-US" dirty="0">
              <a:solidFill>
                <a:prstClr val="black"/>
              </a:solidFill>
            </a:endParaRPr>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defTabSz="897301" fontAlgn="base">
              <a:spcBef>
                <a:spcPct val="30000"/>
              </a:spcBef>
              <a:spcAft>
                <a:spcPct val="0"/>
              </a:spcAft>
              <a:buFontTx/>
              <a:buChar char="•"/>
              <a:defRPr/>
            </a:pPr>
            <a:r>
              <a:rPr lang="en-US" dirty="0" smtClean="0">
                <a:latin typeface="Times New Roman" pitchFamily="18" charset="0"/>
                <a:ea typeface="ＭＳ Ｐゴシック" charset="0"/>
                <a:cs typeface="ＭＳ Ｐゴシック" charset="0"/>
              </a:rPr>
              <a:t>The answer is A. </a:t>
            </a:r>
            <a:r>
              <a:rPr lang="en-US" sz="1200" b="0" i="0" u="none" strike="noStrike" kern="1200" baseline="0" dirty="0" smtClean="0">
                <a:solidFill>
                  <a:schemeClr val="tx1"/>
                </a:solidFill>
                <a:latin typeface="+mn-lt"/>
                <a:ea typeface="+mn-ea"/>
                <a:cs typeface="+mn-cs"/>
              </a:rPr>
              <a:t>The employee is practicing poor personal hygiene. This is a common risk for foodborne illness. </a:t>
            </a:r>
            <a:endParaRPr lang="en-US" dirty="0">
              <a:latin typeface="Times New Roman" pitchFamily="18" charset="0"/>
              <a:ea typeface="ＭＳ Ｐゴシック" charset="0"/>
              <a:cs typeface="ＭＳ Ｐゴシック" charset="0"/>
            </a:endParaRPr>
          </a:p>
        </p:txBody>
      </p:sp>
    </p:spTree>
    <p:extLst>
      <p:ext uri="{BB962C8B-B14F-4D97-AF65-F5344CB8AC3E}">
        <p14:creationId xmlns:p14="http://schemas.microsoft.com/office/powerpoint/2010/main" val="2364026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solidFill>
                  <a:prstClr val="black"/>
                </a:solidFill>
              </a:rPr>
              <a:pPr/>
              <a:t>6</a:t>
            </a:fld>
            <a:endParaRPr lang="en-US" dirty="0">
              <a:solidFill>
                <a:prstClr val="black"/>
              </a:solidFill>
            </a:endParaRPr>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r>
              <a:rPr lang="en-US" dirty="0" smtClean="0">
                <a:latin typeface="Times New Roman" pitchFamily="18" charset="0"/>
                <a:ea typeface="ＭＳ Ｐゴシック" charset="0"/>
                <a:cs typeface="ＭＳ Ｐゴシック" charset="0"/>
              </a:rPr>
              <a:t>The answer is B. </a:t>
            </a:r>
            <a:r>
              <a:rPr lang="en-US" sz="1200" b="0" dirty="0" smtClean="0">
                <a:solidFill>
                  <a:srgbClr val="FF0000"/>
                </a:solidFill>
                <a:latin typeface="Arial Narrow"/>
              </a:rPr>
              <a:t>Failing to cook food correctly is a risk for foodborne illness. But, this chicken was cooked to the correct temperature. </a:t>
            </a:r>
            <a:endParaRPr lang="en-US" sz="1200" b="0" dirty="0">
              <a:solidFill>
                <a:srgbClr val="FF0000"/>
              </a:solidFill>
              <a:latin typeface="Arial Narrow"/>
            </a:endParaRPr>
          </a:p>
        </p:txBody>
      </p:sp>
    </p:spTree>
    <p:extLst>
      <p:ext uri="{BB962C8B-B14F-4D97-AF65-F5344CB8AC3E}">
        <p14:creationId xmlns:p14="http://schemas.microsoft.com/office/powerpoint/2010/main" val="24754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solidFill>
                  <a:prstClr val="black"/>
                </a:solidFill>
              </a:rPr>
              <a:pPr/>
              <a:t>7</a:t>
            </a:fld>
            <a:endParaRPr lang="en-US" dirty="0">
              <a:solidFill>
                <a:prstClr val="black"/>
              </a:solidFill>
            </a:endParaRPr>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marR="0" indent="-112163" algn="l" defTabSz="897301" rtl="0" eaLnBrk="1" fontAlgn="base" latinLnBrk="0" hangingPunct="1">
              <a:lnSpc>
                <a:spcPct val="100000"/>
              </a:lnSpc>
              <a:spcBef>
                <a:spcPct val="30000"/>
              </a:spcBef>
              <a:spcAft>
                <a:spcPct val="0"/>
              </a:spcAft>
              <a:buClrTx/>
              <a:buSzTx/>
              <a:buFontTx/>
              <a:buChar char="•"/>
              <a:tabLst/>
              <a:defRPr/>
            </a:pPr>
            <a:r>
              <a:rPr lang="en-US" dirty="0" smtClean="0">
                <a:latin typeface="Times New Roman" pitchFamily="18" charset="0"/>
                <a:ea typeface="ＭＳ Ｐゴシック" charset="0"/>
                <a:cs typeface="ＭＳ Ｐゴシック" charset="0"/>
              </a:rPr>
              <a:t>The answer is A. </a:t>
            </a:r>
            <a:r>
              <a:rPr lang="en-US" sz="1200" b="0" dirty="0" smtClean="0">
                <a:solidFill>
                  <a:srgbClr val="FF0000"/>
                </a:solidFill>
                <a:latin typeface="Arial Narrow"/>
              </a:rPr>
              <a:t>The rice should be held at 135ºF (57ºC) or higher. Holding food at incorrect temperatures is a risk for foodborne illness.</a:t>
            </a:r>
          </a:p>
          <a:p>
            <a:pPr marL="0" indent="0" defTabSz="897301" fontAlgn="base">
              <a:spcBef>
                <a:spcPct val="30000"/>
              </a:spcBef>
              <a:spcAft>
                <a:spcPct val="0"/>
              </a:spcAft>
              <a:buFontTx/>
              <a:buNone/>
              <a:defRPr/>
            </a:pPr>
            <a:endParaRPr lang="en-US" b="0" dirty="0">
              <a:latin typeface="Times New Roman" pitchFamily="18" charset="0"/>
              <a:ea typeface="ＭＳ Ｐゴシック" charset="0"/>
              <a:cs typeface="ＭＳ Ｐゴシック" charset="0"/>
            </a:endParaRPr>
          </a:p>
        </p:txBody>
      </p:sp>
    </p:spTree>
    <p:extLst>
      <p:ext uri="{BB962C8B-B14F-4D97-AF65-F5344CB8AC3E}">
        <p14:creationId xmlns:p14="http://schemas.microsoft.com/office/powerpoint/2010/main" val="1399277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solidFill>
                  <a:prstClr val="black"/>
                </a:solidFill>
              </a:rPr>
              <a:pPr/>
              <a:t>8</a:t>
            </a:fld>
            <a:endParaRPr lang="en-US" dirty="0">
              <a:solidFill>
                <a:prstClr val="black"/>
              </a:solidFill>
            </a:endParaRPr>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marR="0" indent="-112163" algn="l" defTabSz="897301" rtl="0" eaLnBrk="1" fontAlgn="base" latinLnBrk="0" hangingPunct="1">
              <a:lnSpc>
                <a:spcPct val="100000"/>
              </a:lnSpc>
              <a:spcBef>
                <a:spcPct val="30000"/>
              </a:spcBef>
              <a:spcAft>
                <a:spcPct val="0"/>
              </a:spcAft>
              <a:buClrTx/>
              <a:buSzTx/>
              <a:buFontTx/>
              <a:buChar char="•"/>
              <a:tabLst/>
              <a:defRPr/>
            </a:pPr>
            <a:r>
              <a:rPr lang="en-US" dirty="0" smtClean="0">
                <a:latin typeface="Times New Roman" pitchFamily="18" charset="0"/>
                <a:ea typeface="ＭＳ Ｐゴシック" charset="0"/>
                <a:cs typeface="ＭＳ Ｐゴシック" charset="0"/>
              </a:rPr>
              <a:t>The answer is A. </a:t>
            </a:r>
            <a:r>
              <a:rPr lang="en-US" sz="1200" b="0" dirty="0" smtClean="0">
                <a:solidFill>
                  <a:srgbClr val="FF0000"/>
                </a:solidFill>
                <a:latin typeface="Arial Narrow"/>
              </a:rPr>
              <a:t>The steaks are not from an approved source. Purchasing food from unsafe sources is a risk for foodborne illness.</a:t>
            </a:r>
            <a:endParaRPr lang="en-US" b="0" dirty="0">
              <a:latin typeface="Times New Roman" pitchFamily="18" charset="0"/>
              <a:ea typeface="ＭＳ Ｐゴシック" charset="0"/>
              <a:cs typeface="ＭＳ Ｐゴシック" charset="0"/>
            </a:endParaRPr>
          </a:p>
        </p:txBody>
      </p:sp>
    </p:spTree>
    <p:extLst>
      <p:ext uri="{BB962C8B-B14F-4D97-AF65-F5344CB8AC3E}">
        <p14:creationId xmlns:p14="http://schemas.microsoft.com/office/powerpoint/2010/main" val="2455987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solidFill>
                  <a:prstClr val="black"/>
                </a:solidFill>
              </a:rPr>
              <a:pPr/>
              <a:t>9</a:t>
            </a:fld>
            <a:endParaRPr lang="en-US" dirty="0">
              <a:solidFill>
                <a:prstClr val="black"/>
              </a:solidFill>
            </a:endParaRPr>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marR="0" indent="-112163" algn="l" defTabSz="897301" rtl="0" eaLnBrk="1" fontAlgn="base" latinLnBrk="0" hangingPunct="1">
              <a:lnSpc>
                <a:spcPct val="100000"/>
              </a:lnSpc>
              <a:spcBef>
                <a:spcPct val="30000"/>
              </a:spcBef>
              <a:spcAft>
                <a:spcPct val="0"/>
              </a:spcAft>
              <a:buClrTx/>
              <a:buSzTx/>
              <a:buFontTx/>
              <a:buChar char="•"/>
              <a:tabLst/>
              <a:defRPr/>
            </a:pPr>
            <a:r>
              <a:rPr lang="en-US" dirty="0" smtClean="0">
                <a:latin typeface="Times New Roman" pitchFamily="18" charset="0"/>
                <a:ea typeface="ＭＳ Ｐゴシック" charset="0"/>
                <a:cs typeface="ＭＳ Ｐゴシック" charset="0"/>
              </a:rPr>
              <a:t>The answer is A. </a:t>
            </a:r>
            <a:r>
              <a:rPr lang="en-US" sz="1200" b="0" dirty="0" smtClean="0">
                <a:solidFill>
                  <a:srgbClr val="FF0000"/>
                </a:solidFill>
                <a:latin typeface="Arial Narrow"/>
              </a:rPr>
              <a:t>The cutting board may have become contaminated with pathogens from the fish. Using contaminated equipment is a risk for foodborne illness.</a:t>
            </a:r>
          </a:p>
          <a:p>
            <a:pPr marL="112163" marR="0" indent="-112163" algn="l" defTabSz="897301" rtl="0" eaLnBrk="1" fontAlgn="base" latinLnBrk="0" hangingPunct="1">
              <a:lnSpc>
                <a:spcPct val="100000"/>
              </a:lnSpc>
              <a:spcBef>
                <a:spcPct val="30000"/>
              </a:spcBef>
              <a:spcAft>
                <a:spcPct val="0"/>
              </a:spcAft>
              <a:buClrTx/>
              <a:buSzTx/>
              <a:buFontTx/>
              <a:buChar char="•"/>
              <a:tabLst/>
              <a:defRPr/>
            </a:pPr>
            <a:endParaRPr lang="en-US" sz="1200" b="0" dirty="0" smtClean="0">
              <a:solidFill>
                <a:srgbClr val="FF0000"/>
              </a:solidFill>
              <a:latin typeface="Arial Narrow"/>
            </a:endParaRPr>
          </a:p>
          <a:p>
            <a:pPr marL="112163" marR="0" indent="-112163" algn="l" defTabSz="897301" rtl="0" eaLnBrk="1" fontAlgn="base" latinLnBrk="0" hangingPunct="1">
              <a:lnSpc>
                <a:spcPct val="100000"/>
              </a:lnSpc>
              <a:spcBef>
                <a:spcPct val="30000"/>
              </a:spcBef>
              <a:spcAft>
                <a:spcPct val="0"/>
              </a:spcAft>
              <a:buClrTx/>
              <a:buSzTx/>
              <a:buFontTx/>
              <a:buChar char="•"/>
              <a:tabLst/>
              <a:defRPr/>
            </a:pPr>
            <a:endParaRPr lang="en-US" b="0" dirty="0">
              <a:latin typeface="Times New Roman" pitchFamily="18" charset="0"/>
              <a:ea typeface="ＭＳ Ｐゴシック" charset="0"/>
              <a:cs typeface="ＭＳ Ｐゴシック" charset="0"/>
            </a:endParaRPr>
          </a:p>
        </p:txBody>
      </p:sp>
    </p:spTree>
    <p:extLst>
      <p:ext uri="{BB962C8B-B14F-4D97-AF65-F5344CB8AC3E}">
        <p14:creationId xmlns:p14="http://schemas.microsoft.com/office/powerpoint/2010/main" val="39995179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3333" y="1023597"/>
            <a:ext cx="3183470" cy="941534"/>
          </a:xfrm>
          <a:prstGeom prst="rect">
            <a:avLst/>
          </a:prstGeom>
        </p:spPr>
      </p:pic>
      <p:pic>
        <p:nvPicPr>
          <p:cNvPr id="9" name="Pictur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0" y="-8466"/>
            <a:ext cx="5519934" cy="68664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spTree>
    <p:extLst>
      <p:ext uri="{BB962C8B-B14F-4D97-AF65-F5344CB8AC3E}">
        <p14:creationId xmlns:p14="http://schemas.microsoft.com/office/powerpoint/2010/main" val="28345796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9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9939" y="0"/>
            <a:ext cx="5297556"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64336" y="1017091"/>
            <a:ext cx="2120129" cy="1302035"/>
          </a:xfrm>
          <a:prstGeom prst="rect">
            <a:avLst/>
          </a:prstGeom>
        </p:spPr>
      </p:pic>
    </p:spTree>
    <p:extLst>
      <p:ext uri="{BB962C8B-B14F-4D97-AF65-F5344CB8AC3E}">
        <p14:creationId xmlns:p14="http://schemas.microsoft.com/office/powerpoint/2010/main" val="5284581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Managerbook slide">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l="-137"/>
          <a:stretch/>
        </p:blipFill>
        <p:spPr bwMode="auto">
          <a:xfrm flipH="1">
            <a:off x="0" y="0"/>
            <a:ext cx="5314950" cy="685800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sp>
        <p:nvSpPr>
          <p:cNvPr id="6" name="TextBox 5"/>
          <p:cNvSpPr txBox="1"/>
          <p:nvPr userDrawn="1"/>
        </p:nvSpPr>
        <p:spPr>
          <a:xfrm>
            <a:off x="5372100" y="1028700"/>
            <a:ext cx="3613029" cy="772519"/>
          </a:xfrm>
          <a:prstGeom prst="rect">
            <a:avLst/>
          </a:prstGeom>
          <a:noFill/>
        </p:spPr>
        <p:txBody>
          <a:bodyPr wrap="none" rtlCol="0">
            <a:spAutoFit/>
          </a:bodyPr>
          <a:lstStyle/>
          <a:p>
            <a:pPr>
              <a:lnSpc>
                <a:spcPct val="80000"/>
              </a:lnSpc>
            </a:pPr>
            <a:r>
              <a:rPr lang="en-US" sz="2400" b="0" dirty="0" smtClean="0">
                <a:solidFill>
                  <a:schemeClr val="tx1"/>
                </a:solidFill>
                <a:latin typeface="Arial"/>
                <a:cs typeface="Arial"/>
              </a:rPr>
              <a:t>7</a:t>
            </a:r>
            <a:r>
              <a:rPr lang="en-US" sz="2400" b="0" baseline="30000" dirty="0" smtClean="0">
                <a:solidFill>
                  <a:schemeClr val="tx1"/>
                </a:solidFill>
                <a:latin typeface="Arial"/>
                <a:cs typeface="Arial"/>
              </a:rPr>
              <a:t>th</a:t>
            </a:r>
            <a:r>
              <a:rPr lang="en-US" sz="2400" b="0" dirty="0" smtClean="0">
                <a:solidFill>
                  <a:schemeClr val="tx1"/>
                </a:solidFill>
                <a:latin typeface="Arial"/>
                <a:cs typeface="Arial"/>
              </a:rPr>
              <a:t> Edition</a:t>
            </a:r>
            <a:br>
              <a:rPr lang="en-US" sz="2400" b="0" dirty="0" smtClean="0">
                <a:solidFill>
                  <a:schemeClr val="tx1"/>
                </a:solidFill>
                <a:latin typeface="Arial"/>
                <a:cs typeface="Arial"/>
              </a:rPr>
            </a:br>
            <a:r>
              <a:rPr lang="en-US" sz="3000" b="1" i="0" dirty="0" err="1" smtClean="0">
                <a:solidFill>
                  <a:schemeClr val="tx1"/>
                </a:solidFill>
                <a:latin typeface="Arial"/>
                <a:cs typeface="Arial"/>
              </a:rPr>
              <a:t>ServSafe</a:t>
            </a:r>
            <a:r>
              <a:rPr lang="en-US" sz="3000" b="1" i="0" dirty="0" smtClean="0">
                <a:solidFill>
                  <a:schemeClr val="tx1"/>
                </a:solidFill>
                <a:latin typeface="Arial"/>
                <a:cs typeface="Arial"/>
              </a:rPr>
              <a:t> Manager </a:t>
            </a:r>
            <a:endParaRPr lang="en-US" sz="3000" b="1" i="0" dirty="0">
              <a:solidFill>
                <a:schemeClr val="tx1"/>
              </a:solidFill>
              <a:latin typeface="Arial"/>
              <a:cs typeface="Arial"/>
            </a:endParaRPr>
          </a:p>
        </p:txBody>
      </p:sp>
      <p:sp>
        <p:nvSpPr>
          <p:cNvPr id="3" name="Text Placeholder 2"/>
          <p:cNvSpPr>
            <a:spLocks noGrp="1"/>
          </p:cNvSpPr>
          <p:nvPr>
            <p:ph type="body" sz="quarter" idx="10"/>
          </p:nvPr>
        </p:nvSpPr>
        <p:spPr>
          <a:xfrm>
            <a:off x="5324236" y="3455255"/>
            <a:ext cx="3819764" cy="1997404"/>
          </a:xfrm>
        </p:spPr>
        <p:txBody>
          <a:bodyPr/>
          <a:lstStyle>
            <a:lvl1pPr marL="0" indent="0" algn="ctr">
              <a:buFontTx/>
              <a:buNone/>
              <a:defRPr sz="40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66034722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67636012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and 3 image right">
    <p:spTree>
      <p:nvGrpSpPr>
        <p:cNvPr id="1" name=""/>
        <p:cNvGrpSpPr/>
        <p:nvPr/>
      </p:nvGrpSpPr>
      <p:grpSpPr>
        <a:xfrm>
          <a:off x="0" y="0"/>
          <a:ext cx="0" cy="0"/>
          <a:chOff x="0" y="0"/>
          <a:chExt cx="0" cy="0"/>
        </a:xfrm>
      </p:grpSpPr>
      <p:sp>
        <p:nvSpPr>
          <p:cNvPr id="11" name="Picture Placeholder 9"/>
          <p:cNvSpPr>
            <a:spLocks noGrp="1"/>
          </p:cNvSpPr>
          <p:nvPr>
            <p:ph type="pic" sz="quarter" idx="13"/>
          </p:nvPr>
        </p:nvSpPr>
        <p:spPr>
          <a:xfrm>
            <a:off x="6522896" y="2425700"/>
            <a:ext cx="2101850" cy="1092200"/>
          </a:xfrm>
          <a:prstGeom prst="roundRect">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2" name="Picture Placeholder 9"/>
          <p:cNvSpPr>
            <a:spLocks noGrp="1"/>
          </p:cNvSpPr>
          <p:nvPr>
            <p:ph type="pic" sz="quarter" idx="14"/>
          </p:nvPr>
        </p:nvSpPr>
        <p:spPr>
          <a:xfrm>
            <a:off x="6522896" y="3657600"/>
            <a:ext cx="2101850" cy="1092200"/>
          </a:xfrm>
          <a:prstGeom prst="roundRect">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0" name="Picture Placeholder 9"/>
          <p:cNvSpPr>
            <a:spLocks noGrp="1"/>
          </p:cNvSpPr>
          <p:nvPr>
            <p:ph type="pic" sz="quarter" idx="12"/>
          </p:nvPr>
        </p:nvSpPr>
        <p:spPr>
          <a:xfrm>
            <a:off x="6523038" y="1243013"/>
            <a:ext cx="2101850" cy="1092200"/>
          </a:xfrm>
          <a:prstGeom prst="roundRect">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09575" y="1143000"/>
            <a:ext cx="5610225" cy="498316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319358198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1 image righ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6523038" y="1243013"/>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09575" y="1143000"/>
            <a:ext cx="5339375" cy="498316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257891122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1 large image righ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6102626" y="1243013"/>
            <a:ext cx="2604812" cy="4184904"/>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09575" y="1143000"/>
            <a:ext cx="5339375" cy="498316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166128414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eractive_Title, Content_2 answer_why?_new build">
    <p:spTree>
      <p:nvGrpSpPr>
        <p:cNvPr id="1" name=""/>
        <p:cNvGrpSpPr/>
        <p:nvPr/>
      </p:nvGrpSpPr>
      <p:grpSpPr>
        <a:xfrm>
          <a:off x="0" y="0"/>
          <a:ext cx="0" cy="0"/>
          <a:chOff x="0" y="0"/>
          <a:chExt cx="0" cy="0"/>
        </a:xfrm>
      </p:grpSpPr>
      <p:sp>
        <p:nvSpPr>
          <p:cNvPr id="17" name="Text Placeholder 15"/>
          <p:cNvSpPr>
            <a:spLocks noGrp="1"/>
          </p:cNvSpPr>
          <p:nvPr>
            <p:ph type="body" sz="quarter" idx="15"/>
          </p:nvPr>
        </p:nvSpPr>
        <p:spPr>
          <a:xfrm>
            <a:off x="1109131" y="2787071"/>
            <a:ext cx="3894667" cy="405295"/>
          </a:xfrm>
        </p:spPr>
        <p:txBody>
          <a:bodyPr/>
          <a:lstStyle>
            <a:lvl1pPr>
              <a:defRPr b="0">
                <a:solidFill>
                  <a:schemeClr val="tx1"/>
                </a:solidFill>
              </a:defRPr>
            </a:lvl1pPr>
          </a:lstStyle>
          <a:p>
            <a:pPr lvl="0"/>
            <a:r>
              <a:rPr lang="en-US" dirty="0" smtClean="0"/>
              <a:t>Click to edit Master text styles</a:t>
            </a:r>
          </a:p>
        </p:txBody>
      </p:sp>
      <p:sp>
        <p:nvSpPr>
          <p:cNvPr id="16" name="Text Placeholder 15"/>
          <p:cNvSpPr>
            <a:spLocks noGrp="1"/>
          </p:cNvSpPr>
          <p:nvPr>
            <p:ph type="body" sz="quarter" idx="14"/>
          </p:nvPr>
        </p:nvSpPr>
        <p:spPr>
          <a:xfrm>
            <a:off x="1092197" y="2145803"/>
            <a:ext cx="3894667" cy="405295"/>
          </a:xfrm>
        </p:spPr>
        <p:txBody>
          <a:bodyPr/>
          <a:lstStyle>
            <a:lvl1pPr>
              <a:defRPr b="0">
                <a:solidFill>
                  <a:schemeClr val="tx1"/>
                </a:solidFill>
              </a:defRPr>
            </a:lvl1pPr>
          </a:lstStyle>
          <a:p>
            <a:pPr lvl="0"/>
            <a:r>
              <a:rPr lang="en-US" dirty="0" smtClean="0"/>
              <a:t>Click to edit Master text styles</a:t>
            </a:r>
          </a:p>
        </p:txBody>
      </p:sp>
      <p:sp>
        <p:nvSpPr>
          <p:cNvPr id="14" name="Text Placeholder 13"/>
          <p:cNvSpPr>
            <a:spLocks noGrp="1"/>
          </p:cNvSpPr>
          <p:nvPr>
            <p:ph type="body" sz="quarter" idx="13"/>
          </p:nvPr>
        </p:nvSpPr>
        <p:spPr>
          <a:xfrm>
            <a:off x="390525" y="1151467"/>
            <a:ext cx="8612188" cy="457200"/>
          </a:xfrm>
        </p:spPr>
        <p:txBody>
          <a:body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18" name="Text Placeholder 15"/>
          <p:cNvSpPr>
            <a:spLocks noGrp="1"/>
          </p:cNvSpPr>
          <p:nvPr>
            <p:ph type="body" sz="quarter" idx="16"/>
          </p:nvPr>
        </p:nvSpPr>
        <p:spPr>
          <a:xfrm>
            <a:off x="3742263" y="3166556"/>
            <a:ext cx="4980517" cy="2158977"/>
          </a:xfrm>
        </p:spPr>
        <p:txBody>
          <a:bodyPr/>
          <a:lstStyle>
            <a:lvl1pPr>
              <a:defRPr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547943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eractive_Title, Content_1 image placem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7" name="Picture Placeholder 10"/>
          <p:cNvSpPr>
            <a:spLocks noGrp="1"/>
          </p:cNvSpPr>
          <p:nvPr>
            <p:ph type="pic" sz="quarter" idx="12"/>
          </p:nvPr>
        </p:nvSpPr>
        <p:spPr>
          <a:xfrm>
            <a:off x="473075" y="1852613"/>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218455737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eractive_Title, Content_1 image_new build">
    <p:spTree>
      <p:nvGrpSpPr>
        <p:cNvPr id="1" name=""/>
        <p:cNvGrpSpPr/>
        <p:nvPr/>
      </p:nvGrpSpPr>
      <p:grpSpPr>
        <a:xfrm>
          <a:off x="0" y="0"/>
          <a:ext cx="0" cy="0"/>
          <a:chOff x="0" y="0"/>
          <a:chExt cx="0" cy="0"/>
        </a:xfrm>
      </p:grpSpPr>
      <p:sp>
        <p:nvSpPr>
          <p:cNvPr id="17" name="Text Placeholder 15"/>
          <p:cNvSpPr>
            <a:spLocks noGrp="1"/>
          </p:cNvSpPr>
          <p:nvPr>
            <p:ph type="body" sz="quarter" idx="15"/>
          </p:nvPr>
        </p:nvSpPr>
        <p:spPr>
          <a:xfrm>
            <a:off x="3801533" y="2548685"/>
            <a:ext cx="3894667" cy="405295"/>
          </a:xfrm>
        </p:spPr>
        <p:txBody>
          <a:bodyPr/>
          <a:lstStyle>
            <a:lvl1pPr>
              <a:defRPr b="0">
                <a:solidFill>
                  <a:schemeClr val="tx1"/>
                </a:solidFill>
              </a:defRPr>
            </a:lvl1pPr>
          </a:lstStyle>
          <a:p>
            <a:pPr lvl="0"/>
            <a:r>
              <a:rPr lang="en-US" dirty="0" smtClean="0"/>
              <a:t>Click to edit Master text styles</a:t>
            </a:r>
          </a:p>
        </p:txBody>
      </p:sp>
      <p:sp>
        <p:nvSpPr>
          <p:cNvPr id="16" name="Text Placeholder 15"/>
          <p:cNvSpPr>
            <a:spLocks noGrp="1"/>
          </p:cNvSpPr>
          <p:nvPr>
            <p:ph type="body" sz="quarter" idx="14"/>
          </p:nvPr>
        </p:nvSpPr>
        <p:spPr>
          <a:xfrm>
            <a:off x="3793069" y="2111935"/>
            <a:ext cx="3894667" cy="405295"/>
          </a:xfrm>
        </p:spPr>
        <p:txBody>
          <a:bodyPr/>
          <a:lstStyle>
            <a:lvl1pPr>
              <a:defRPr b="0">
                <a:solidFill>
                  <a:schemeClr val="tx1"/>
                </a:solidFill>
              </a:defRPr>
            </a:lvl1pPr>
          </a:lstStyle>
          <a:p>
            <a:pPr lvl="0"/>
            <a:r>
              <a:rPr lang="en-US" dirty="0" smtClean="0"/>
              <a:t>Click to edit Master text styles</a:t>
            </a:r>
          </a:p>
        </p:txBody>
      </p:sp>
      <p:sp>
        <p:nvSpPr>
          <p:cNvPr id="14" name="Text Placeholder 13"/>
          <p:cNvSpPr>
            <a:spLocks noGrp="1"/>
          </p:cNvSpPr>
          <p:nvPr>
            <p:ph type="body" sz="quarter" idx="13"/>
          </p:nvPr>
        </p:nvSpPr>
        <p:spPr>
          <a:xfrm>
            <a:off x="390525" y="1151467"/>
            <a:ext cx="8612188" cy="457200"/>
          </a:xfrm>
        </p:spPr>
        <p:txBody>
          <a:body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7" name="Picture Placeholder 10"/>
          <p:cNvSpPr>
            <a:spLocks noGrp="1"/>
          </p:cNvSpPr>
          <p:nvPr>
            <p:ph type="pic" sz="quarter" idx="12"/>
          </p:nvPr>
        </p:nvSpPr>
        <p:spPr>
          <a:xfrm>
            <a:off x="473075" y="1852613"/>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Text Placeholder 15"/>
          <p:cNvSpPr>
            <a:spLocks noGrp="1"/>
          </p:cNvSpPr>
          <p:nvPr>
            <p:ph type="body" sz="quarter" idx="16"/>
          </p:nvPr>
        </p:nvSpPr>
        <p:spPr>
          <a:xfrm>
            <a:off x="3801532" y="3166556"/>
            <a:ext cx="4980517" cy="2158977"/>
          </a:xfrm>
        </p:spPr>
        <p:txBody>
          <a:bodyPr/>
          <a:lstStyle>
            <a:lvl1pPr>
              <a:defRPr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85744081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eractive_Title, A/B_2image placement">
    <p:spTree>
      <p:nvGrpSpPr>
        <p:cNvPr id="1" name=""/>
        <p:cNvGrpSpPr/>
        <p:nvPr/>
      </p:nvGrpSpPr>
      <p:grpSpPr>
        <a:xfrm>
          <a:off x="0" y="0"/>
          <a:ext cx="0" cy="0"/>
          <a:chOff x="0" y="0"/>
          <a:chExt cx="0" cy="0"/>
        </a:xfrm>
      </p:grpSpPr>
      <p:sp>
        <p:nvSpPr>
          <p:cNvPr id="15" name="Picture Placeholder 10"/>
          <p:cNvSpPr>
            <a:spLocks noGrp="1"/>
          </p:cNvSpPr>
          <p:nvPr>
            <p:ph type="pic" sz="quarter" idx="13"/>
          </p:nvPr>
        </p:nvSpPr>
        <p:spPr>
          <a:xfrm>
            <a:off x="4428353" y="2068394"/>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7" name="Picture Placeholder 10"/>
          <p:cNvSpPr>
            <a:spLocks noGrp="1"/>
          </p:cNvSpPr>
          <p:nvPr>
            <p:ph type="pic" sz="quarter" idx="12"/>
          </p:nvPr>
        </p:nvSpPr>
        <p:spPr>
          <a:xfrm>
            <a:off x="821658" y="2060172"/>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6" name="Text Box 6"/>
          <p:cNvSpPr txBox="1">
            <a:spLocks noChangeArrowheads="1"/>
          </p:cNvSpPr>
          <p:nvPr userDrawn="1"/>
        </p:nvSpPr>
        <p:spPr bwMode="auto">
          <a:xfrm>
            <a:off x="1920491" y="1579125"/>
            <a:ext cx="52908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0" dirty="0">
                <a:solidFill>
                  <a:srgbClr val="000000"/>
                </a:solidFill>
                <a:latin typeface="Arial Narrow"/>
              </a:rPr>
              <a:t>A.</a:t>
            </a:r>
            <a:r>
              <a:rPr lang="en-US" sz="2400" b="1" dirty="0">
                <a:solidFill>
                  <a:srgbClr val="000000"/>
                </a:solidFill>
                <a:latin typeface="Arial Narrow"/>
              </a:rPr>
              <a:t> </a:t>
            </a:r>
          </a:p>
        </p:txBody>
      </p:sp>
      <p:sp>
        <p:nvSpPr>
          <p:cNvPr id="10" name="Text Box 6"/>
          <p:cNvSpPr txBox="1">
            <a:spLocks noChangeArrowheads="1"/>
          </p:cNvSpPr>
          <p:nvPr userDrawn="1"/>
        </p:nvSpPr>
        <p:spPr bwMode="auto">
          <a:xfrm>
            <a:off x="5600925" y="1576257"/>
            <a:ext cx="52908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0" dirty="0" smtClean="0">
                <a:solidFill>
                  <a:srgbClr val="000000"/>
                </a:solidFill>
                <a:latin typeface="Arial Narrow"/>
              </a:rPr>
              <a:t>B. </a:t>
            </a:r>
            <a:endParaRPr lang="en-US" sz="2400" b="0" dirty="0">
              <a:solidFill>
                <a:srgbClr val="000000"/>
              </a:solidFill>
              <a:latin typeface="Arial Narrow"/>
            </a:endParaRPr>
          </a:p>
        </p:txBody>
      </p:sp>
    </p:spTree>
    <p:extLst>
      <p:ext uri="{BB962C8B-B14F-4D97-AF65-F5344CB8AC3E}">
        <p14:creationId xmlns:p14="http://schemas.microsoft.com/office/powerpoint/2010/main" val="86105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0">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t="-199"/>
          <a:stretch/>
        </p:blipFill>
        <p:spPr bwMode="auto">
          <a:xfrm>
            <a:off x="0" y="-8467"/>
            <a:ext cx="5283200" cy="6866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5745" y="1014131"/>
            <a:ext cx="2350577" cy="1236742"/>
          </a:xfrm>
          <a:prstGeom prst="rect">
            <a:avLst/>
          </a:prstGeom>
        </p:spPr>
      </p:pic>
    </p:spTree>
    <p:extLst>
      <p:ext uri="{BB962C8B-B14F-4D97-AF65-F5344CB8AC3E}">
        <p14:creationId xmlns:p14="http://schemas.microsoft.com/office/powerpoint/2010/main" val="123233420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teractive_Title, Content, 2image_new build">
    <p:spTree>
      <p:nvGrpSpPr>
        <p:cNvPr id="1" name=""/>
        <p:cNvGrpSpPr/>
        <p:nvPr/>
      </p:nvGrpSpPr>
      <p:grpSpPr>
        <a:xfrm>
          <a:off x="0" y="0"/>
          <a:ext cx="0" cy="0"/>
          <a:chOff x="0" y="0"/>
          <a:chExt cx="0" cy="0"/>
        </a:xfrm>
      </p:grpSpPr>
      <p:sp>
        <p:nvSpPr>
          <p:cNvPr id="23" name="Text Placeholder 22"/>
          <p:cNvSpPr>
            <a:spLocks noGrp="1"/>
          </p:cNvSpPr>
          <p:nvPr>
            <p:ph type="body" sz="quarter" idx="17"/>
          </p:nvPr>
        </p:nvSpPr>
        <p:spPr>
          <a:xfrm>
            <a:off x="736600" y="5359400"/>
            <a:ext cx="7789863" cy="363538"/>
          </a:xfrm>
        </p:spPr>
        <p:txBody>
          <a:bodyPr/>
          <a:lstStyle>
            <a:lvl1pPr>
              <a:defRPr b="0">
                <a:solidFill>
                  <a:srgbClr val="FF0000"/>
                </a:solidFill>
              </a:defRPr>
            </a:lvl1pPr>
          </a:lstStyle>
          <a:p>
            <a:pPr lvl="0"/>
            <a:r>
              <a:rPr lang="en-US" dirty="0" smtClean="0"/>
              <a:t>Click to edit Master text styles</a:t>
            </a:r>
          </a:p>
        </p:txBody>
      </p:sp>
      <p:sp>
        <p:nvSpPr>
          <p:cNvPr id="21" name="Text Placeholder 19"/>
          <p:cNvSpPr>
            <a:spLocks noGrp="1"/>
          </p:cNvSpPr>
          <p:nvPr>
            <p:ph type="body" sz="quarter" idx="16"/>
          </p:nvPr>
        </p:nvSpPr>
        <p:spPr>
          <a:xfrm>
            <a:off x="4532417" y="4878938"/>
            <a:ext cx="2639135" cy="390525"/>
          </a:xfrm>
        </p:spPr>
        <p:txBody>
          <a:bodyPr/>
          <a:lstStyle>
            <a:lvl1pPr>
              <a:defRPr b="0">
                <a:solidFill>
                  <a:schemeClr val="tx1"/>
                </a:solidFill>
              </a:defRPr>
            </a:lvl1pPr>
          </a:lstStyle>
          <a:p>
            <a:pPr lvl="0"/>
            <a:r>
              <a:rPr lang="en-US" dirty="0" smtClean="0"/>
              <a:t>Click to edit Master text styles</a:t>
            </a:r>
          </a:p>
        </p:txBody>
      </p:sp>
      <p:sp>
        <p:nvSpPr>
          <p:cNvPr id="20" name="Text Placeholder 19"/>
          <p:cNvSpPr>
            <a:spLocks noGrp="1"/>
          </p:cNvSpPr>
          <p:nvPr>
            <p:ph type="body" sz="quarter" idx="15"/>
          </p:nvPr>
        </p:nvSpPr>
        <p:spPr>
          <a:xfrm>
            <a:off x="879755" y="4876800"/>
            <a:ext cx="2655286" cy="390525"/>
          </a:xfrm>
        </p:spPr>
        <p:txBody>
          <a:bodyPr/>
          <a:lstStyle>
            <a:lvl1pPr>
              <a:defRPr b="0">
                <a:solidFill>
                  <a:schemeClr val="tx1"/>
                </a:solidFill>
              </a:defRPr>
            </a:lvl1pPr>
          </a:lstStyle>
          <a:p>
            <a:pPr lvl="0"/>
            <a:r>
              <a:rPr lang="en-US" dirty="0" smtClean="0"/>
              <a:t>Click to edit Master text styles</a:t>
            </a:r>
          </a:p>
        </p:txBody>
      </p:sp>
      <p:sp>
        <p:nvSpPr>
          <p:cNvPr id="16" name="Text Placeholder 15"/>
          <p:cNvSpPr>
            <a:spLocks noGrp="1"/>
          </p:cNvSpPr>
          <p:nvPr>
            <p:ph type="body" sz="quarter" idx="14"/>
          </p:nvPr>
        </p:nvSpPr>
        <p:spPr>
          <a:xfrm>
            <a:off x="400050" y="1047750"/>
            <a:ext cx="8602663" cy="457200"/>
          </a:xfrm>
        </p:spPr>
        <p:txBody>
          <a:bodyPr/>
          <a:lstStyle/>
          <a:p>
            <a:pPr lvl="0"/>
            <a:r>
              <a:rPr lang="en-US" dirty="0" smtClean="0"/>
              <a:t>Click to edit Master text styles</a:t>
            </a:r>
          </a:p>
        </p:txBody>
      </p:sp>
      <p:sp>
        <p:nvSpPr>
          <p:cNvPr id="15" name="Picture Placeholder 10"/>
          <p:cNvSpPr>
            <a:spLocks noGrp="1"/>
          </p:cNvSpPr>
          <p:nvPr>
            <p:ph type="pic" sz="quarter" idx="13"/>
          </p:nvPr>
        </p:nvSpPr>
        <p:spPr>
          <a:xfrm>
            <a:off x="4428353" y="2068394"/>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7" name="Picture Placeholder 10"/>
          <p:cNvSpPr>
            <a:spLocks noGrp="1"/>
          </p:cNvSpPr>
          <p:nvPr>
            <p:ph type="pic" sz="quarter" idx="12"/>
          </p:nvPr>
        </p:nvSpPr>
        <p:spPr>
          <a:xfrm>
            <a:off x="821658" y="2060172"/>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6" name="Text Box 6"/>
          <p:cNvSpPr txBox="1">
            <a:spLocks noChangeArrowheads="1"/>
          </p:cNvSpPr>
          <p:nvPr userDrawn="1"/>
        </p:nvSpPr>
        <p:spPr bwMode="auto">
          <a:xfrm>
            <a:off x="1920491" y="1579125"/>
            <a:ext cx="52908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0" dirty="0">
                <a:solidFill>
                  <a:srgbClr val="000000"/>
                </a:solidFill>
                <a:latin typeface="Arial Narrow"/>
              </a:rPr>
              <a:t>A.</a:t>
            </a:r>
            <a:r>
              <a:rPr lang="en-US" sz="2400" b="1" dirty="0">
                <a:solidFill>
                  <a:srgbClr val="000000"/>
                </a:solidFill>
                <a:latin typeface="Arial Narrow"/>
              </a:rPr>
              <a:t> </a:t>
            </a:r>
          </a:p>
        </p:txBody>
      </p:sp>
      <p:sp>
        <p:nvSpPr>
          <p:cNvPr id="10" name="Text Box 6"/>
          <p:cNvSpPr txBox="1">
            <a:spLocks noChangeArrowheads="1"/>
          </p:cNvSpPr>
          <p:nvPr userDrawn="1"/>
        </p:nvSpPr>
        <p:spPr bwMode="auto">
          <a:xfrm>
            <a:off x="5600925" y="1576257"/>
            <a:ext cx="52908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0" dirty="0" smtClean="0">
                <a:solidFill>
                  <a:srgbClr val="000000"/>
                </a:solidFill>
                <a:latin typeface="Arial Narrow"/>
              </a:rPr>
              <a:t>B. </a:t>
            </a:r>
            <a:endParaRPr lang="en-US" sz="2400" b="0" dirty="0">
              <a:solidFill>
                <a:srgbClr val="000000"/>
              </a:solidFill>
              <a:latin typeface="Arial Narrow"/>
            </a:endParaRPr>
          </a:p>
        </p:txBody>
      </p:sp>
    </p:spTree>
    <p:extLst>
      <p:ext uri="{BB962C8B-B14F-4D97-AF65-F5344CB8AC3E}">
        <p14:creationId xmlns:p14="http://schemas.microsoft.com/office/powerpoint/2010/main" val="336322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0">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eractive 1 image right_new build">
    <p:spTree>
      <p:nvGrpSpPr>
        <p:cNvPr id="1" name=""/>
        <p:cNvGrpSpPr/>
        <p:nvPr/>
      </p:nvGrpSpPr>
      <p:grpSpPr>
        <a:xfrm>
          <a:off x="0" y="0"/>
          <a:ext cx="0" cy="0"/>
          <a:chOff x="0" y="0"/>
          <a:chExt cx="0" cy="0"/>
        </a:xfrm>
      </p:grpSpPr>
      <p:sp>
        <p:nvSpPr>
          <p:cNvPr id="17" name="Text Placeholder 14"/>
          <p:cNvSpPr>
            <a:spLocks noGrp="1"/>
          </p:cNvSpPr>
          <p:nvPr>
            <p:ph type="body" sz="quarter" idx="16"/>
          </p:nvPr>
        </p:nvSpPr>
        <p:spPr>
          <a:xfrm>
            <a:off x="3714750" y="2914650"/>
            <a:ext cx="5295900" cy="461665"/>
          </a:xfrm>
        </p:spPr>
        <p:txBody>
          <a:bodyPr/>
          <a:lstStyle>
            <a:lvl1pPr>
              <a:defRPr b="0">
                <a:solidFill>
                  <a:schemeClr val="tx1"/>
                </a:solidFill>
              </a:defRPr>
            </a:lvl1pPr>
          </a:lstStyle>
          <a:p>
            <a:pPr lvl="0"/>
            <a:r>
              <a:rPr lang="en-US" dirty="0" smtClean="0"/>
              <a:t>Click to edit Master text styles</a:t>
            </a:r>
          </a:p>
        </p:txBody>
      </p:sp>
      <p:sp>
        <p:nvSpPr>
          <p:cNvPr id="16" name="Text Placeholder 14"/>
          <p:cNvSpPr>
            <a:spLocks noGrp="1"/>
          </p:cNvSpPr>
          <p:nvPr>
            <p:ph type="body" sz="quarter" idx="15"/>
          </p:nvPr>
        </p:nvSpPr>
        <p:spPr>
          <a:xfrm>
            <a:off x="3714750" y="2452985"/>
            <a:ext cx="5295900" cy="461665"/>
          </a:xfrm>
        </p:spPr>
        <p:txBody>
          <a:bodyPr/>
          <a:lstStyle>
            <a:lvl1pPr>
              <a:defRPr b="0">
                <a:solidFill>
                  <a:schemeClr val="tx1"/>
                </a:solidFill>
              </a:defRPr>
            </a:lvl1pPr>
          </a:lstStyle>
          <a:p>
            <a:pPr lvl="0"/>
            <a:r>
              <a:rPr lang="en-US" dirty="0" smtClean="0"/>
              <a:t>Click to edit Master text styles</a:t>
            </a:r>
          </a:p>
        </p:txBody>
      </p:sp>
      <p:sp>
        <p:nvSpPr>
          <p:cNvPr id="15" name="Text Placeholder 14"/>
          <p:cNvSpPr>
            <a:spLocks noGrp="1"/>
          </p:cNvSpPr>
          <p:nvPr>
            <p:ph type="body" sz="quarter" idx="14"/>
          </p:nvPr>
        </p:nvSpPr>
        <p:spPr>
          <a:xfrm>
            <a:off x="3714750" y="1976735"/>
            <a:ext cx="5295900" cy="461665"/>
          </a:xfrm>
        </p:spPr>
        <p:txBody>
          <a:bodyPr/>
          <a:lstStyle>
            <a:lvl1pPr>
              <a:defRPr b="0">
                <a:solidFill>
                  <a:schemeClr val="tx1"/>
                </a:solidFill>
              </a:defRPr>
            </a:lvl1pPr>
          </a:lstStyle>
          <a:p>
            <a:pPr lvl="0"/>
            <a:r>
              <a:rPr lang="en-US" dirty="0" smtClean="0"/>
              <a:t>Click to edit Master text styles</a:t>
            </a:r>
          </a:p>
        </p:txBody>
      </p:sp>
      <p:sp>
        <p:nvSpPr>
          <p:cNvPr id="13" name="Text Placeholder 12"/>
          <p:cNvSpPr>
            <a:spLocks noGrp="1"/>
          </p:cNvSpPr>
          <p:nvPr>
            <p:ph type="body" sz="quarter" idx="13"/>
          </p:nvPr>
        </p:nvSpPr>
        <p:spPr>
          <a:xfrm>
            <a:off x="390525" y="1112838"/>
            <a:ext cx="8086725" cy="457200"/>
          </a:xfrm>
        </p:spPr>
        <p:txBody>
          <a:bodyPr/>
          <a:lstStyle/>
          <a:p>
            <a:pPr lvl="0"/>
            <a:r>
              <a:rPr lang="en-US" dirty="0" smtClean="0"/>
              <a:t>Click to edit Master text styles</a:t>
            </a:r>
          </a:p>
        </p:txBody>
      </p:sp>
      <p:sp>
        <p:nvSpPr>
          <p:cNvPr id="11" name="Picture Placeholder 10"/>
          <p:cNvSpPr>
            <a:spLocks noGrp="1"/>
          </p:cNvSpPr>
          <p:nvPr>
            <p:ph type="pic" sz="quarter" idx="12"/>
          </p:nvPr>
        </p:nvSpPr>
        <p:spPr>
          <a:xfrm>
            <a:off x="473075" y="1852613"/>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
        <p:nvSpPr>
          <p:cNvPr id="18" name="Text Placeholder 14"/>
          <p:cNvSpPr>
            <a:spLocks noGrp="1"/>
          </p:cNvSpPr>
          <p:nvPr>
            <p:ph type="body" sz="quarter" idx="17"/>
          </p:nvPr>
        </p:nvSpPr>
        <p:spPr>
          <a:xfrm>
            <a:off x="3714750" y="3395601"/>
            <a:ext cx="5295900" cy="461665"/>
          </a:xfrm>
        </p:spPr>
        <p:txBody>
          <a:bodyPr/>
          <a:lstStyle>
            <a:lvl1pPr>
              <a:defRPr b="0">
                <a:solidFill>
                  <a:schemeClr val="tx1"/>
                </a:solidFill>
              </a:defRPr>
            </a:lvl1pPr>
          </a:lstStyle>
          <a:p>
            <a:pPr lvl="0"/>
            <a:r>
              <a:rPr lang="en-US" dirty="0" smtClean="0"/>
              <a:t>Click to edit Master text styles</a:t>
            </a:r>
          </a:p>
        </p:txBody>
      </p:sp>
      <p:sp>
        <p:nvSpPr>
          <p:cNvPr id="19"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Tree>
    <p:extLst>
      <p:ext uri="{BB962C8B-B14F-4D97-AF65-F5344CB8AC3E}">
        <p14:creationId xmlns:p14="http://schemas.microsoft.com/office/powerpoint/2010/main" val="181874348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2328">
          <p15:clr>
            <a:srgbClr val="FBAE40"/>
          </p15:clr>
        </p15:guide>
        <p15:guide id="3" orient="horz" pos="124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VD lets watch">
    <p:spTree>
      <p:nvGrpSpPr>
        <p:cNvPr id="1" name=""/>
        <p:cNvGrpSpPr/>
        <p:nvPr/>
      </p:nvGrpSpPr>
      <p:grpSpPr>
        <a:xfrm>
          <a:off x="0" y="0"/>
          <a:ext cx="0" cy="0"/>
          <a:chOff x="0" y="0"/>
          <a:chExt cx="0" cy="0"/>
        </a:xfrm>
      </p:grpSpPr>
      <p:sp>
        <p:nvSpPr>
          <p:cNvPr id="6" name="Rectangle 2"/>
          <p:cNvSpPr txBox="1">
            <a:spLocks noChangeArrowheads="1"/>
          </p:cNvSpPr>
          <p:nvPr userDrawn="1"/>
        </p:nvSpPr>
        <p:spPr bwMode="auto">
          <a:xfrm>
            <a:off x="390525" y="158750"/>
            <a:ext cx="823595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eaLnBrk="1" hangingPunct="1">
              <a:defRPr/>
            </a:pPr>
            <a:r>
              <a:rPr lang="en-US" kern="0" dirty="0" smtClean="0">
                <a:latin typeface="Arial Narrow" charset="0"/>
                <a:cs typeface="+mj-cs"/>
              </a:rPr>
              <a:t>DVD</a:t>
            </a:r>
            <a:endParaRPr lang="en-US" kern="0" dirty="0">
              <a:latin typeface="Arial Narrow" charset="0"/>
              <a:cs typeface="+mj-cs"/>
            </a:endParaRPr>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pic>
        <p:nvPicPr>
          <p:cNvPr id="7" name="Picture 6"/>
          <p:cNvPicPr>
            <a:picLocks noChangeAspect="1"/>
          </p:cNvPicPr>
          <p:nvPr userDrawn="1"/>
        </p:nvPicPr>
        <p:blipFill>
          <a:blip r:embed="rId2"/>
          <a:stretch>
            <a:fillRect/>
          </a:stretch>
        </p:blipFill>
        <p:spPr>
          <a:xfrm>
            <a:off x="121534" y="831879"/>
            <a:ext cx="8900931" cy="5194242"/>
          </a:xfrm>
          <a:prstGeom prst="rect">
            <a:avLst/>
          </a:prstGeom>
        </p:spPr>
      </p:pic>
    </p:spTree>
    <p:extLst>
      <p:ext uri="{BB962C8B-B14F-4D97-AF65-F5344CB8AC3E}">
        <p14:creationId xmlns:p14="http://schemas.microsoft.com/office/powerpoint/2010/main" val="61631711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omethings to know">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121534" y="831879"/>
            <a:ext cx="8900931" cy="5194242"/>
          </a:xfrm>
          <a:prstGeom prst="rect">
            <a:avLst/>
          </a:prstGeom>
        </p:spPr>
      </p:pic>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
        <p:nvSpPr>
          <p:cNvPr id="5" name="Rectangle 2"/>
          <p:cNvSpPr>
            <a:spLocks noGrp="1" noChangeArrowheads="1"/>
          </p:cNvSpPr>
          <p:nvPr>
            <p:ph type="title" hasCustomPrompt="1"/>
          </p:nvPr>
        </p:nvSpPr>
        <p:spPr>
          <a:xfrm>
            <a:off x="390525" y="158750"/>
            <a:ext cx="8235950" cy="519112"/>
          </a:xfrm>
        </p:spPr>
        <p:txBody>
          <a:bodyPr/>
          <a:lstStyle>
            <a:lvl1pPr>
              <a:defRPr lang="en-US" smtClean="0">
                <a:latin typeface="Arial Narrow" charset="0"/>
              </a:defRPr>
            </a:lvl1pPr>
          </a:lstStyle>
          <a:p>
            <a:pPr eaLnBrk="1" hangingPunct="1">
              <a:defRPr/>
            </a:pPr>
            <a:r>
              <a:rPr lang="en-US" dirty="0" smtClean="0">
                <a:latin typeface="Arial Narrow" charset="0"/>
                <a:cs typeface="+mj-cs"/>
              </a:rPr>
              <a:t>Additional Content</a:t>
            </a:r>
            <a:endParaRPr lang="en-US" dirty="0">
              <a:latin typeface="Arial Narrow" charset="0"/>
              <a:cs typeface="+mj-cs"/>
            </a:endParaRPr>
          </a:p>
        </p:txBody>
      </p:sp>
    </p:spTree>
    <p:extLst>
      <p:ext uri="{BB962C8B-B14F-4D97-AF65-F5344CB8AC3E}">
        <p14:creationId xmlns:p14="http://schemas.microsoft.com/office/powerpoint/2010/main" val="375875018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244122883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_3 image_captions">
    <p:spTree>
      <p:nvGrpSpPr>
        <p:cNvPr id="1" name=""/>
        <p:cNvGrpSpPr/>
        <p:nvPr/>
      </p:nvGrpSpPr>
      <p:grpSpPr>
        <a:xfrm>
          <a:off x="0" y="0"/>
          <a:ext cx="0" cy="0"/>
          <a:chOff x="0" y="0"/>
          <a:chExt cx="0" cy="0"/>
        </a:xfrm>
      </p:grpSpPr>
      <p:sp>
        <p:nvSpPr>
          <p:cNvPr id="15" name="Picture Placeholder 7"/>
          <p:cNvSpPr>
            <a:spLocks noGrp="1"/>
          </p:cNvSpPr>
          <p:nvPr>
            <p:ph type="pic" sz="quarter" idx="20"/>
          </p:nvPr>
        </p:nvSpPr>
        <p:spPr>
          <a:xfrm>
            <a:off x="1020763" y="2251874"/>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1" name="Picture Placeholder 7"/>
          <p:cNvSpPr>
            <a:spLocks noGrp="1"/>
          </p:cNvSpPr>
          <p:nvPr>
            <p:ph type="pic" sz="quarter" idx="21"/>
          </p:nvPr>
        </p:nvSpPr>
        <p:spPr>
          <a:xfrm>
            <a:off x="3826874" y="2243407"/>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3" name="Picture Placeholder 7"/>
          <p:cNvSpPr>
            <a:spLocks noGrp="1"/>
          </p:cNvSpPr>
          <p:nvPr>
            <p:ph type="pic" sz="quarter" idx="22"/>
          </p:nvPr>
        </p:nvSpPr>
        <p:spPr>
          <a:xfrm>
            <a:off x="6535834" y="2251874"/>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2" name="Text Placeholder 21"/>
          <p:cNvSpPr>
            <a:spLocks noGrp="1"/>
          </p:cNvSpPr>
          <p:nvPr>
            <p:ph type="body" sz="quarter" idx="19"/>
          </p:nvPr>
        </p:nvSpPr>
        <p:spPr>
          <a:xfrm>
            <a:off x="6339636"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46414361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_3 image_captions">
    <p:spTree>
      <p:nvGrpSpPr>
        <p:cNvPr id="1" name=""/>
        <p:cNvGrpSpPr/>
        <p:nvPr/>
      </p:nvGrpSpPr>
      <p:grpSpPr>
        <a:xfrm>
          <a:off x="0" y="0"/>
          <a:ext cx="0" cy="0"/>
          <a:chOff x="0" y="0"/>
          <a:chExt cx="0" cy="0"/>
        </a:xfrm>
      </p:grpSpPr>
      <p:sp>
        <p:nvSpPr>
          <p:cNvPr id="15" name="Picture Placeholder 7"/>
          <p:cNvSpPr>
            <a:spLocks noGrp="1"/>
          </p:cNvSpPr>
          <p:nvPr>
            <p:ph type="pic" sz="quarter" idx="20"/>
          </p:nvPr>
        </p:nvSpPr>
        <p:spPr>
          <a:xfrm>
            <a:off x="1020763" y="2251874"/>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1" name="Picture Placeholder 7"/>
          <p:cNvSpPr>
            <a:spLocks noGrp="1"/>
          </p:cNvSpPr>
          <p:nvPr>
            <p:ph type="pic" sz="quarter" idx="21"/>
          </p:nvPr>
        </p:nvSpPr>
        <p:spPr>
          <a:xfrm>
            <a:off x="3826874" y="2243407"/>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3" name="Picture Placeholder 7"/>
          <p:cNvSpPr>
            <a:spLocks noGrp="1"/>
          </p:cNvSpPr>
          <p:nvPr>
            <p:ph type="pic" sz="quarter" idx="22"/>
          </p:nvPr>
        </p:nvSpPr>
        <p:spPr>
          <a:xfrm>
            <a:off x="6535834" y="2251874"/>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2" name="Text Placeholder 21"/>
          <p:cNvSpPr>
            <a:spLocks noGrp="1"/>
          </p:cNvSpPr>
          <p:nvPr>
            <p:ph type="body" sz="quarter" idx="19"/>
          </p:nvPr>
        </p:nvSpPr>
        <p:spPr>
          <a:xfrm>
            <a:off x="6339636"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1"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293325447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_ 4 image_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31" name="Text Placeholder 21"/>
          <p:cNvSpPr>
            <a:spLocks noGrp="1"/>
          </p:cNvSpPr>
          <p:nvPr>
            <p:ph type="body" sz="quarter" idx="18"/>
          </p:nvPr>
        </p:nvSpPr>
        <p:spPr>
          <a:xfrm>
            <a:off x="4806502" y="2989650"/>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2" name="Text Placeholder 21"/>
          <p:cNvSpPr>
            <a:spLocks noGrp="1"/>
          </p:cNvSpPr>
          <p:nvPr>
            <p:ph type="body" sz="quarter" idx="17"/>
          </p:nvPr>
        </p:nvSpPr>
        <p:spPr>
          <a:xfrm>
            <a:off x="1686856" y="2989650"/>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3" name="Picture Placeholder 15"/>
          <p:cNvSpPr>
            <a:spLocks noGrp="1"/>
          </p:cNvSpPr>
          <p:nvPr>
            <p:ph type="pic" sz="quarter" idx="13"/>
          </p:nvPr>
        </p:nvSpPr>
        <p:spPr>
          <a:xfrm>
            <a:off x="5068571" y="1270385"/>
            <a:ext cx="2093912" cy="1636161"/>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4" name="Picture Placeholder 15"/>
          <p:cNvSpPr>
            <a:spLocks noGrp="1"/>
          </p:cNvSpPr>
          <p:nvPr>
            <p:ph type="pic" sz="quarter" idx="12"/>
          </p:nvPr>
        </p:nvSpPr>
        <p:spPr>
          <a:xfrm>
            <a:off x="1916377" y="1270385"/>
            <a:ext cx="2093912" cy="1645275"/>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5" name="Text Placeholder 21"/>
          <p:cNvSpPr>
            <a:spLocks noGrp="1"/>
          </p:cNvSpPr>
          <p:nvPr>
            <p:ph type="body" sz="quarter" idx="19"/>
          </p:nvPr>
        </p:nvSpPr>
        <p:spPr>
          <a:xfrm>
            <a:off x="4806502" y="532250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6" name="Text Placeholder 21"/>
          <p:cNvSpPr>
            <a:spLocks noGrp="1"/>
          </p:cNvSpPr>
          <p:nvPr>
            <p:ph type="body" sz="quarter" idx="20"/>
          </p:nvPr>
        </p:nvSpPr>
        <p:spPr>
          <a:xfrm>
            <a:off x="1686856" y="532250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9" name="Picture Placeholder 15"/>
          <p:cNvSpPr>
            <a:spLocks noGrp="1"/>
          </p:cNvSpPr>
          <p:nvPr>
            <p:ph type="pic" sz="quarter" idx="22"/>
          </p:nvPr>
        </p:nvSpPr>
        <p:spPr>
          <a:xfrm>
            <a:off x="1916377" y="3603487"/>
            <a:ext cx="2093912" cy="1645275"/>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40" name="Picture Placeholder 15"/>
          <p:cNvSpPr>
            <a:spLocks noGrp="1"/>
          </p:cNvSpPr>
          <p:nvPr>
            <p:ph type="pic" sz="quarter" idx="23"/>
          </p:nvPr>
        </p:nvSpPr>
        <p:spPr>
          <a:xfrm>
            <a:off x="5068571" y="3603487"/>
            <a:ext cx="2093912" cy="1636161"/>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2054123631"/>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792">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Content, 4 image_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31" name="Text Placeholder 21"/>
          <p:cNvSpPr>
            <a:spLocks noGrp="1"/>
          </p:cNvSpPr>
          <p:nvPr>
            <p:ph type="body" sz="quarter" idx="18"/>
          </p:nvPr>
        </p:nvSpPr>
        <p:spPr>
          <a:xfrm>
            <a:off x="4806502" y="3480714"/>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2" name="Text Placeholder 21"/>
          <p:cNvSpPr>
            <a:spLocks noGrp="1"/>
          </p:cNvSpPr>
          <p:nvPr>
            <p:ph type="body" sz="quarter" idx="17"/>
          </p:nvPr>
        </p:nvSpPr>
        <p:spPr>
          <a:xfrm>
            <a:off x="1686856" y="3480714"/>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3" name="Picture Placeholder 15"/>
          <p:cNvSpPr>
            <a:spLocks noGrp="1"/>
          </p:cNvSpPr>
          <p:nvPr>
            <p:ph type="pic" sz="quarter" idx="13"/>
          </p:nvPr>
        </p:nvSpPr>
        <p:spPr>
          <a:xfrm>
            <a:off x="5068571" y="1761449"/>
            <a:ext cx="2093912" cy="1636161"/>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4" name="Picture Placeholder 15"/>
          <p:cNvSpPr>
            <a:spLocks noGrp="1"/>
          </p:cNvSpPr>
          <p:nvPr>
            <p:ph type="pic" sz="quarter" idx="12"/>
          </p:nvPr>
        </p:nvSpPr>
        <p:spPr>
          <a:xfrm>
            <a:off x="1916377" y="1761449"/>
            <a:ext cx="2093912" cy="1645275"/>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5" name="Text Placeholder 21"/>
          <p:cNvSpPr>
            <a:spLocks noGrp="1"/>
          </p:cNvSpPr>
          <p:nvPr>
            <p:ph type="body" sz="quarter" idx="19"/>
          </p:nvPr>
        </p:nvSpPr>
        <p:spPr>
          <a:xfrm>
            <a:off x="4806502" y="5813572"/>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6" name="Text Placeholder 21"/>
          <p:cNvSpPr>
            <a:spLocks noGrp="1"/>
          </p:cNvSpPr>
          <p:nvPr>
            <p:ph type="body" sz="quarter" idx="20"/>
          </p:nvPr>
        </p:nvSpPr>
        <p:spPr>
          <a:xfrm>
            <a:off x="1686856" y="5813572"/>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9" name="Picture Placeholder 15"/>
          <p:cNvSpPr>
            <a:spLocks noGrp="1"/>
          </p:cNvSpPr>
          <p:nvPr>
            <p:ph type="pic" sz="quarter" idx="22"/>
          </p:nvPr>
        </p:nvSpPr>
        <p:spPr>
          <a:xfrm>
            <a:off x="1916377" y="4094551"/>
            <a:ext cx="2093912" cy="1645275"/>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40" name="Picture Placeholder 15"/>
          <p:cNvSpPr>
            <a:spLocks noGrp="1"/>
          </p:cNvSpPr>
          <p:nvPr>
            <p:ph type="pic" sz="quarter" idx="23"/>
          </p:nvPr>
        </p:nvSpPr>
        <p:spPr>
          <a:xfrm>
            <a:off x="5068571" y="4094551"/>
            <a:ext cx="2093912" cy="1636161"/>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186286905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_content_4 image_only">
    <p:spTree>
      <p:nvGrpSpPr>
        <p:cNvPr id="1" name=""/>
        <p:cNvGrpSpPr/>
        <p:nvPr/>
      </p:nvGrpSpPr>
      <p:grpSpPr>
        <a:xfrm>
          <a:off x="0" y="0"/>
          <a:ext cx="0" cy="0"/>
          <a:chOff x="0" y="0"/>
          <a:chExt cx="0" cy="0"/>
        </a:xfrm>
      </p:grpSpPr>
      <p:sp>
        <p:nvSpPr>
          <p:cNvPr id="20" name="Picture Placeholder 15"/>
          <p:cNvSpPr>
            <a:spLocks noGrp="1"/>
          </p:cNvSpPr>
          <p:nvPr>
            <p:ph type="pic" sz="quarter" idx="26"/>
          </p:nvPr>
        </p:nvSpPr>
        <p:spPr>
          <a:xfrm>
            <a:off x="4742761"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880289"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29" name="Picture Placeholder 15"/>
          <p:cNvSpPr>
            <a:spLocks noGrp="1"/>
          </p:cNvSpPr>
          <p:nvPr>
            <p:ph type="pic" sz="quarter" idx="29"/>
          </p:nvPr>
        </p:nvSpPr>
        <p:spPr>
          <a:xfrm>
            <a:off x="4742761"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0"/>
          </p:nvPr>
        </p:nvSpPr>
        <p:spPr>
          <a:xfrm>
            <a:off x="1880289"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3"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299321561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8467" y="-8467"/>
            <a:ext cx="5291667" cy="6866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92906" y="1014131"/>
            <a:ext cx="2162377" cy="1240583"/>
          </a:xfrm>
          <a:prstGeom prst="rect">
            <a:avLst/>
          </a:prstGeom>
        </p:spPr>
      </p:pic>
    </p:spTree>
    <p:extLst>
      <p:ext uri="{BB962C8B-B14F-4D97-AF65-F5344CB8AC3E}">
        <p14:creationId xmlns:p14="http://schemas.microsoft.com/office/powerpoint/2010/main" val="36090471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_5 image_captions">
    <p:spTree>
      <p:nvGrpSpPr>
        <p:cNvPr id="1" name=""/>
        <p:cNvGrpSpPr/>
        <p:nvPr/>
      </p:nvGrpSpPr>
      <p:grpSpPr>
        <a:xfrm>
          <a:off x="0" y="0"/>
          <a:ext cx="0" cy="0"/>
          <a:chOff x="0" y="0"/>
          <a:chExt cx="0" cy="0"/>
        </a:xfrm>
      </p:grpSpPr>
      <p:sp>
        <p:nvSpPr>
          <p:cNvPr id="34" name="Text Placeholder 21"/>
          <p:cNvSpPr>
            <a:spLocks noGrp="1"/>
          </p:cNvSpPr>
          <p:nvPr>
            <p:ph type="body" sz="quarter" idx="21"/>
          </p:nvPr>
        </p:nvSpPr>
        <p:spPr>
          <a:xfrm>
            <a:off x="4978397" y="5404024"/>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3" name="Text Placeholder 21"/>
          <p:cNvSpPr>
            <a:spLocks noGrp="1"/>
          </p:cNvSpPr>
          <p:nvPr>
            <p:ph type="body" sz="quarter" idx="20"/>
          </p:nvPr>
        </p:nvSpPr>
        <p:spPr>
          <a:xfrm>
            <a:off x="1815099" y="5404024"/>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2" name="Text Placeholder 21"/>
          <p:cNvSpPr>
            <a:spLocks noGrp="1"/>
          </p:cNvSpPr>
          <p:nvPr>
            <p:ph type="body" sz="quarter" idx="19"/>
          </p:nvPr>
        </p:nvSpPr>
        <p:spPr>
          <a:xfrm>
            <a:off x="6339636"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0" name="Picture Placeholder 15"/>
          <p:cNvSpPr>
            <a:spLocks noGrp="1"/>
          </p:cNvSpPr>
          <p:nvPr>
            <p:ph type="pic" sz="quarter" idx="16"/>
          </p:nvPr>
        </p:nvSpPr>
        <p:spPr>
          <a:xfrm>
            <a:off x="5126493" y="3775522"/>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Picture Placeholder 15"/>
          <p:cNvSpPr>
            <a:spLocks noGrp="1"/>
          </p:cNvSpPr>
          <p:nvPr>
            <p:ph type="pic" sz="quarter" idx="15"/>
          </p:nvPr>
        </p:nvSpPr>
        <p:spPr>
          <a:xfrm>
            <a:off x="2129932" y="378352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Picture Placeholder 15"/>
          <p:cNvSpPr>
            <a:spLocks noGrp="1"/>
          </p:cNvSpPr>
          <p:nvPr>
            <p:ph type="pic" sz="quarter" idx="14"/>
          </p:nvPr>
        </p:nvSpPr>
        <p:spPr>
          <a:xfrm>
            <a:off x="6540597" y="124301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13"/>
          </p:nvPr>
        </p:nvSpPr>
        <p:spPr>
          <a:xfrm>
            <a:off x="3826874" y="124301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030288" y="1252127"/>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425073567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792">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content_5 image_captions">
    <p:spTree>
      <p:nvGrpSpPr>
        <p:cNvPr id="1" name=""/>
        <p:cNvGrpSpPr/>
        <p:nvPr/>
      </p:nvGrpSpPr>
      <p:grpSpPr>
        <a:xfrm>
          <a:off x="0" y="0"/>
          <a:ext cx="0" cy="0"/>
          <a:chOff x="0" y="0"/>
          <a:chExt cx="0" cy="0"/>
        </a:xfrm>
      </p:grpSpPr>
      <p:sp>
        <p:nvSpPr>
          <p:cNvPr id="34" name="Text Placeholder 21"/>
          <p:cNvSpPr>
            <a:spLocks noGrp="1"/>
          </p:cNvSpPr>
          <p:nvPr>
            <p:ph type="body" sz="quarter" idx="21"/>
          </p:nvPr>
        </p:nvSpPr>
        <p:spPr>
          <a:xfrm>
            <a:off x="4978397" y="5945895"/>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3" name="Text Placeholder 21"/>
          <p:cNvSpPr>
            <a:spLocks noGrp="1"/>
          </p:cNvSpPr>
          <p:nvPr>
            <p:ph type="body" sz="quarter" idx="20"/>
          </p:nvPr>
        </p:nvSpPr>
        <p:spPr>
          <a:xfrm>
            <a:off x="1815099" y="5945895"/>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2" name="Text Placeholder 21"/>
          <p:cNvSpPr>
            <a:spLocks noGrp="1"/>
          </p:cNvSpPr>
          <p:nvPr>
            <p:ph type="body" sz="quarter" idx="19"/>
          </p:nvPr>
        </p:nvSpPr>
        <p:spPr>
          <a:xfrm>
            <a:off x="6339636" y="3370652"/>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3370652"/>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3370652"/>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0" name="Picture Placeholder 15"/>
          <p:cNvSpPr>
            <a:spLocks noGrp="1"/>
          </p:cNvSpPr>
          <p:nvPr>
            <p:ph type="pic" sz="quarter" idx="16"/>
          </p:nvPr>
        </p:nvSpPr>
        <p:spPr>
          <a:xfrm>
            <a:off x="5126493" y="431739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Picture Placeholder 15"/>
          <p:cNvSpPr>
            <a:spLocks noGrp="1"/>
          </p:cNvSpPr>
          <p:nvPr>
            <p:ph type="pic" sz="quarter" idx="15"/>
          </p:nvPr>
        </p:nvSpPr>
        <p:spPr>
          <a:xfrm>
            <a:off x="2129932" y="432539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Picture Placeholder 15"/>
          <p:cNvSpPr>
            <a:spLocks noGrp="1"/>
          </p:cNvSpPr>
          <p:nvPr>
            <p:ph type="pic" sz="quarter" idx="14"/>
          </p:nvPr>
        </p:nvSpPr>
        <p:spPr>
          <a:xfrm>
            <a:off x="6540597" y="178488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13"/>
          </p:nvPr>
        </p:nvSpPr>
        <p:spPr>
          <a:xfrm>
            <a:off x="3826874" y="178488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030288" y="179399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168958512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content_4 across_captions">
    <p:spTree>
      <p:nvGrpSpPr>
        <p:cNvPr id="1" name=""/>
        <p:cNvGrpSpPr/>
        <p:nvPr/>
      </p:nvGrpSpPr>
      <p:grpSpPr>
        <a:xfrm>
          <a:off x="0" y="0"/>
          <a:ext cx="0" cy="0"/>
          <a:chOff x="0" y="0"/>
          <a:chExt cx="0" cy="0"/>
        </a:xfrm>
      </p:grpSpPr>
      <p:sp>
        <p:nvSpPr>
          <p:cNvPr id="22" name="Text Placeholder 21"/>
          <p:cNvSpPr>
            <a:spLocks noGrp="1"/>
          </p:cNvSpPr>
          <p:nvPr>
            <p:ph type="body" sz="quarter" idx="17"/>
          </p:nvPr>
        </p:nvSpPr>
        <p:spPr>
          <a:xfrm>
            <a:off x="195400" y="349985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16" name="Picture Placeholder 15"/>
          <p:cNvSpPr>
            <a:spLocks noGrp="1"/>
          </p:cNvSpPr>
          <p:nvPr>
            <p:ph type="pic" sz="quarter" idx="12"/>
          </p:nvPr>
        </p:nvSpPr>
        <p:spPr>
          <a:xfrm>
            <a:off x="195401" y="192320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21" name="Text Placeholder 21"/>
          <p:cNvSpPr>
            <a:spLocks noGrp="1"/>
          </p:cNvSpPr>
          <p:nvPr>
            <p:ph type="body" sz="quarter" idx="18"/>
          </p:nvPr>
        </p:nvSpPr>
        <p:spPr>
          <a:xfrm>
            <a:off x="2421768" y="349985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3" name="Picture Placeholder 15"/>
          <p:cNvSpPr>
            <a:spLocks noGrp="1"/>
          </p:cNvSpPr>
          <p:nvPr>
            <p:ph type="pic" sz="quarter" idx="19"/>
          </p:nvPr>
        </p:nvSpPr>
        <p:spPr>
          <a:xfrm>
            <a:off x="2421769" y="192320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4" name="Text Placeholder 21"/>
          <p:cNvSpPr>
            <a:spLocks noGrp="1"/>
          </p:cNvSpPr>
          <p:nvPr>
            <p:ph type="body" sz="quarter" idx="20"/>
          </p:nvPr>
        </p:nvSpPr>
        <p:spPr>
          <a:xfrm>
            <a:off x="4628258" y="349985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5" name="Picture Placeholder 15"/>
          <p:cNvSpPr>
            <a:spLocks noGrp="1"/>
          </p:cNvSpPr>
          <p:nvPr>
            <p:ph type="pic" sz="quarter" idx="21"/>
          </p:nvPr>
        </p:nvSpPr>
        <p:spPr>
          <a:xfrm>
            <a:off x="4628259" y="192320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Text Placeholder 21"/>
          <p:cNvSpPr>
            <a:spLocks noGrp="1"/>
          </p:cNvSpPr>
          <p:nvPr>
            <p:ph type="body" sz="quarter" idx="22"/>
          </p:nvPr>
        </p:nvSpPr>
        <p:spPr>
          <a:xfrm>
            <a:off x="6854624" y="349985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7" name="Picture Placeholder 15"/>
          <p:cNvSpPr>
            <a:spLocks noGrp="1"/>
          </p:cNvSpPr>
          <p:nvPr>
            <p:ph type="pic" sz="quarter" idx="23"/>
          </p:nvPr>
        </p:nvSpPr>
        <p:spPr>
          <a:xfrm>
            <a:off x="6854625" y="192320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3846966614"/>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_content_5 image_only">
    <p:spTree>
      <p:nvGrpSpPr>
        <p:cNvPr id="1" name=""/>
        <p:cNvGrpSpPr/>
        <p:nvPr/>
      </p:nvGrpSpPr>
      <p:grpSpPr>
        <a:xfrm>
          <a:off x="0" y="0"/>
          <a:ext cx="0" cy="0"/>
          <a:chOff x="0" y="0"/>
          <a:chExt cx="0" cy="0"/>
        </a:xfrm>
      </p:grpSpPr>
      <p:sp>
        <p:nvSpPr>
          <p:cNvPr id="27" name="Picture Placeholder 15"/>
          <p:cNvSpPr>
            <a:spLocks noGrp="1"/>
          </p:cNvSpPr>
          <p:nvPr>
            <p:ph type="pic" sz="quarter" idx="27"/>
          </p:nvPr>
        </p:nvSpPr>
        <p:spPr>
          <a:xfrm>
            <a:off x="6263445"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0" name="Picture Placeholder 15"/>
          <p:cNvSpPr>
            <a:spLocks noGrp="1"/>
          </p:cNvSpPr>
          <p:nvPr>
            <p:ph type="pic" sz="quarter" idx="26"/>
          </p:nvPr>
        </p:nvSpPr>
        <p:spPr>
          <a:xfrm>
            <a:off x="3391038"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528566"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29" name="Picture Placeholder 15"/>
          <p:cNvSpPr>
            <a:spLocks noGrp="1"/>
          </p:cNvSpPr>
          <p:nvPr>
            <p:ph type="pic" sz="quarter" idx="29"/>
          </p:nvPr>
        </p:nvSpPr>
        <p:spPr>
          <a:xfrm>
            <a:off x="4742761"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0"/>
          </p:nvPr>
        </p:nvSpPr>
        <p:spPr>
          <a:xfrm>
            <a:off x="1880289"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3"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244748600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_6 image_captions">
    <p:spTree>
      <p:nvGrpSpPr>
        <p:cNvPr id="1" name=""/>
        <p:cNvGrpSpPr/>
        <p:nvPr/>
      </p:nvGrpSpPr>
      <p:grpSpPr>
        <a:xfrm>
          <a:off x="0" y="0"/>
          <a:ext cx="0" cy="0"/>
          <a:chOff x="0" y="0"/>
          <a:chExt cx="0" cy="0"/>
        </a:xfrm>
      </p:grpSpPr>
      <p:sp>
        <p:nvSpPr>
          <p:cNvPr id="32" name="Text Placeholder 21"/>
          <p:cNvSpPr>
            <a:spLocks noGrp="1"/>
          </p:cNvSpPr>
          <p:nvPr>
            <p:ph type="body" sz="quarter" idx="19"/>
          </p:nvPr>
        </p:nvSpPr>
        <p:spPr>
          <a:xfrm>
            <a:off x="6339636"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18" name="Picture Placeholder 15"/>
          <p:cNvSpPr>
            <a:spLocks noGrp="1"/>
          </p:cNvSpPr>
          <p:nvPr>
            <p:ph type="pic" sz="quarter" idx="14"/>
          </p:nvPr>
        </p:nvSpPr>
        <p:spPr>
          <a:xfrm>
            <a:off x="6540597" y="124301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13"/>
          </p:nvPr>
        </p:nvSpPr>
        <p:spPr>
          <a:xfrm>
            <a:off x="3826874" y="124301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030288" y="1252127"/>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Text Placeholder 21"/>
          <p:cNvSpPr>
            <a:spLocks noGrp="1"/>
          </p:cNvSpPr>
          <p:nvPr>
            <p:ph type="body" sz="quarter" idx="20"/>
          </p:nvPr>
        </p:nvSpPr>
        <p:spPr>
          <a:xfrm>
            <a:off x="6339636" y="537316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1" name="Text Placeholder 21"/>
          <p:cNvSpPr>
            <a:spLocks noGrp="1"/>
          </p:cNvSpPr>
          <p:nvPr>
            <p:ph type="body" sz="quarter" idx="21"/>
          </p:nvPr>
        </p:nvSpPr>
        <p:spPr>
          <a:xfrm>
            <a:off x="3564805" y="537316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3" name="Text Placeholder 21"/>
          <p:cNvSpPr>
            <a:spLocks noGrp="1"/>
          </p:cNvSpPr>
          <p:nvPr>
            <p:ph type="body" sz="quarter" idx="22"/>
          </p:nvPr>
        </p:nvSpPr>
        <p:spPr>
          <a:xfrm>
            <a:off x="800767" y="537316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4" name="Picture Placeholder 15"/>
          <p:cNvSpPr>
            <a:spLocks noGrp="1"/>
          </p:cNvSpPr>
          <p:nvPr>
            <p:ph type="pic" sz="quarter" idx="23"/>
          </p:nvPr>
        </p:nvSpPr>
        <p:spPr>
          <a:xfrm>
            <a:off x="6540597" y="378739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5" name="Picture Placeholder 15"/>
          <p:cNvSpPr>
            <a:spLocks noGrp="1"/>
          </p:cNvSpPr>
          <p:nvPr>
            <p:ph type="pic" sz="quarter" idx="24"/>
          </p:nvPr>
        </p:nvSpPr>
        <p:spPr>
          <a:xfrm>
            <a:off x="3826874" y="378739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Picture Placeholder 15"/>
          <p:cNvSpPr>
            <a:spLocks noGrp="1"/>
          </p:cNvSpPr>
          <p:nvPr>
            <p:ph type="pic" sz="quarter" idx="25"/>
          </p:nvPr>
        </p:nvSpPr>
        <p:spPr>
          <a:xfrm>
            <a:off x="1030288" y="3796507"/>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371070248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_6 image_captions">
    <p:spTree>
      <p:nvGrpSpPr>
        <p:cNvPr id="1" name=""/>
        <p:cNvGrpSpPr/>
        <p:nvPr/>
      </p:nvGrpSpPr>
      <p:grpSpPr>
        <a:xfrm>
          <a:off x="0" y="0"/>
          <a:ext cx="0" cy="0"/>
          <a:chOff x="0" y="0"/>
          <a:chExt cx="0" cy="0"/>
        </a:xfrm>
      </p:grpSpPr>
      <p:sp>
        <p:nvSpPr>
          <p:cNvPr id="32" name="Text Placeholder 21"/>
          <p:cNvSpPr>
            <a:spLocks noGrp="1"/>
          </p:cNvSpPr>
          <p:nvPr>
            <p:ph type="body" sz="quarter" idx="19"/>
          </p:nvPr>
        </p:nvSpPr>
        <p:spPr>
          <a:xfrm>
            <a:off x="6339636" y="338758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338758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338758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18" name="Picture Placeholder 15"/>
          <p:cNvSpPr>
            <a:spLocks noGrp="1"/>
          </p:cNvSpPr>
          <p:nvPr>
            <p:ph type="pic" sz="quarter" idx="14"/>
          </p:nvPr>
        </p:nvSpPr>
        <p:spPr>
          <a:xfrm>
            <a:off x="6540597" y="1801820"/>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13"/>
          </p:nvPr>
        </p:nvSpPr>
        <p:spPr>
          <a:xfrm>
            <a:off x="3826874" y="1801820"/>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030288" y="181093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Text Placeholder 21"/>
          <p:cNvSpPr>
            <a:spLocks noGrp="1"/>
          </p:cNvSpPr>
          <p:nvPr>
            <p:ph type="body" sz="quarter" idx="20"/>
          </p:nvPr>
        </p:nvSpPr>
        <p:spPr>
          <a:xfrm>
            <a:off x="6339636" y="593196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1" name="Text Placeholder 21"/>
          <p:cNvSpPr>
            <a:spLocks noGrp="1"/>
          </p:cNvSpPr>
          <p:nvPr>
            <p:ph type="body" sz="quarter" idx="21"/>
          </p:nvPr>
        </p:nvSpPr>
        <p:spPr>
          <a:xfrm>
            <a:off x="3564805" y="593196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3" name="Text Placeholder 21"/>
          <p:cNvSpPr>
            <a:spLocks noGrp="1"/>
          </p:cNvSpPr>
          <p:nvPr>
            <p:ph type="body" sz="quarter" idx="22"/>
          </p:nvPr>
        </p:nvSpPr>
        <p:spPr>
          <a:xfrm>
            <a:off x="800767" y="593196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4" name="Picture Placeholder 15"/>
          <p:cNvSpPr>
            <a:spLocks noGrp="1"/>
          </p:cNvSpPr>
          <p:nvPr>
            <p:ph type="pic" sz="quarter" idx="23"/>
          </p:nvPr>
        </p:nvSpPr>
        <p:spPr>
          <a:xfrm>
            <a:off x="6540597" y="4346200"/>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5" name="Picture Placeholder 15"/>
          <p:cNvSpPr>
            <a:spLocks noGrp="1"/>
          </p:cNvSpPr>
          <p:nvPr>
            <p:ph type="pic" sz="quarter" idx="24"/>
          </p:nvPr>
        </p:nvSpPr>
        <p:spPr>
          <a:xfrm>
            <a:off x="3826874" y="4346200"/>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Picture Placeholder 15"/>
          <p:cNvSpPr>
            <a:spLocks noGrp="1"/>
          </p:cNvSpPr>
          <p:nvPr>
            <p:ph type="pic" sz="quarter" idx="25"/>
          </p:nvPr>
        </p:nvSpPr>
        <p:spPr>
          <a:xfrm>
            <a:off x="1030288" y="435531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208978420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_content_6 image_only">
    <p:spTree>
      <p:nvGrpSpPr>
        <p:cNvPr id="1" name=""/>
        <p:cNvGrpSpPr/>
        <p:nvPr/>
      </p:nvGrpSpPr>
      <p:grpSpPr>
        <a:xfrm>
          <a:off x="0" y="0"/>
          <a:ext cx="0" cy="0"/>
          <a:chOff x="0" y="0"/>
          <a:chExt cx="0" cy="0"/>
        </a:xfrm>
      </p:grpSpPr>
      <p:sp>
        <p:nvSpPr>
          <p:cNvPr id="27" name="Picture Placeholder 15"/>
          <p:cNvSpPr>
            <a:spLocks noGrp="1"/>
          </p:cNvSpPr>
          <p:nvPr>
            <p:ph type="pic" sz="quarter" idx="27"/>
          </p:nvPr>
        </p:nvSpPr>
        <p:spPr>
          <a:xfrm>
            <a:off x="6263445"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0" name="Picture Placeholder 15"/>
          <p:cNvSpPr>
            <a:spLocks noGrp="1"/>
          </p:cNvSpPr>
          <p:nvPr>
            <p:ph type="pic" sz="quarter" idx="26"/>
          </p:nvPr>
        </p:nvSpPr>
        <p:spPr>
          <a:xfrm>
            <a:off x="3391038"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528566"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28" name="Picture Placeholder 15"/>
          <p:cNvSpPr>
            <a:spLocks noGrp="1"/>
          </p:cNvSpPr>
          <p:nvPr>
            <p:ph type="pic" sz="quarter" idx="28"/>
          </p:nvPr>
        </p:nvSpPr>
        <p:spPr>
          <a:xfrm>
            <a:off x="6283324"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9" name="Picture Placeholder 15"/>
          <p:cNvSpPr>
            <a:spLocks noGrp="1"/>
          </p:cNvSpPr>
          <p:nvPr>
            <p:ph type="pic" sz="quarter" idx="29"/>
          </p:nvPr>
        </p:nvSpPr>
        <p:spPr>
          <a:xfrm>
            <a:off x="3410917"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0"/>
          </p:nvPr>
        </p:nvSpPr>
        <p:spPr>
          <a:xfrm>
            <a:off x="548445"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3"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842375530"/>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content_8 image_captions">
    <p:spTree>
      <p:nvGrpSpPr>
        <p:cNvPr id="1" name=""/>
        <p:cNvGrpSpPr/>
        <p:nvPr/>
      </p:nvGrpSpPr>
      <p:grpSpPr>
        <a:xfrm>
          <a:off x="0" y="0"/>
          <a:ext cx="0" cy="0"/>
          <a:chOff x="0" y="0"/>
          <a:chExt cx="0" cy="0"/>
        </a:xfrm>
      </p:grpSpPr>
      <p:sp>
        <p:nvSpPr>
          <p:cNvPr id="22" name="Text Placeholder 21"/>
          <p:cNvSpPr>
            <a:spLocks noGrp="1"/>
          </p:cNvSpPr>
          <p:nvPr>
            <p:ph type="body" sz="quarter" idx="17"/>
          </p:nvPr>
        </p:nvSpPr>
        <p:spPr>
          <a:xfrm>
            <a:off x="195400" y="330107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16" name="Picture Placeholder 15"/>
          <p:cNvSpPr>
            <a:spLocks noGrp="1"/>
          </p:cNvSpPr>
          <p:nvPr>
            <p:ph type="pic" sz="quarter" idx="12"/>
          </p:nvPr>
        </p:nvSpPr>
        <p:spPr>
          <a:xfrm>
            <a:off x="195401" y="172442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21" name="Text Placeholder 21"/>
          <p:cNvSpPr>
            <a:spLocks noGrp="1"/>
          </p:cNvSpPr>
          <p:nvPr>
            <p:ph type="body" sz="quarter" idx="18"/>
          </p:nvPr>
        </p:nvSpPr>
        <p:spPr>
          <a:xfrm>
            <a:off x="2421768" y="330107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3" name="Picture Placeholder 15"/>
          <p:cNvSpPr>
            <a:spLocks noGrp="1"/>
          </p:cNvSpPr>
          <p:nvPr>
            <p:ph type="pic" sz="quarter" idx="19"/>
          </p:nvPr>
        </p:nvSpPr>
        <p:spPr>
          <a:xfrm>
            <a:off x="2421769" y="172442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4" name="Text Placeholder 21"/>
          <p:cNvSpPr>
            <a:spLocks noGrp="1"/>
          </p:cNvSpPr>
          <p:nvPr>
            <p:ph type="body" sz="quarter" idx="20"/>
          </p:nvPr>
        </p:nvSpPr>
        <p:spPr>
          <a:xfrm>
            <a:off x="4628258" y="330107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5" name="Picture Placeholder 15"/>
          <p:cNvSpPr>
            <a:spLocks noGrp="1"/>
          </p:cNvSpPr>
          <p:nvPr>
            <p:ph type="pic" sz="quarter" idx="21"/>
          </p:nvPr>
        </p:nvSpPr>
        <p:spPr>
          <a:xfrm>
            <a:off x="4628259" y="172442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Text Placeholder 21"/>
          <p:cNvSpPr>
            <a:spLocks noGrp="1"/>
          </p:cNvSpPr>
          <p:nvPr>
            <p:ph type="body" sz="quarter" idx="22"/>
          </p:nvPr>
        </p:nvSpPr>
        <p:spPr>
          <a:xfrm>
            <a:off x="6854624" y="330107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7" name="Picture Placeholder 15"/>
          <p:cNvSpPr>
            <a:spLocks noGrp="1"/>
          </p:cNvSpPr>
          <p:nvPr>
            <p:ph type="pic" sz="quarter" idx="23"/>
          </p:nvPr>
        </p:nvSpPr>
        <p:spPr>
          <a:xfrm>
            <a:off x="6854625" y="172442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4" name="Text Placeholder 21"/>
          <p:cNvSpPr>
            <a:spLocks noGrp="1"/>
          </p:cNvSpPr>
          <p:nvPr>
            <p:ph type="body" sz="quarter" idx="24"/>
          </p:nvPr>
        </p:nvSpPr>
        <p:spPr>
          <a:xfrm>
            <a:off x="225218" y="5765983"/>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17" name="Picture Placeholder 15"/>
          <p:cNvSpPr>
            <a:spLocks noGrp="1"/>
          </p:cNvSpPr>
          <p:nvPr>
            <p:ph type="pic" sz="quarter" idx="25"/>
          </p:nvPr>
        </p:nvSpPr>
        <p:spPr>
          <a:xfrm>
            <a:off x="225219" y="4189329"/>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Text Placeholder 21"/>
          <p:cNvSpPr>
            <a:spLocks noGrp="1"/>
          </p:cNvSpPr>
          <p:nvPr>
            <p:ph type="body" sz="quarter" idx="26"/>
          </p:nvPr>
        </p:nvSpPr>
        <p:spPr>
          <a:xfrm>
            <a:off x="2451586" y="5765983"/>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19" name="Picture Placeholder 15"/>
          <p:cNvSpPr>
            <a:spLocks noGrp="1"/>
          </p:cNvSpPr>
          <p:nvPr>
            <p:ph type="pic" sz="quarter" idx="27"/>
          </p:nvPr>
        </p:nvSpPr>
        <p:spPr>
          <a:xfrm>
            <a:off x="2451587" y="4189329"/>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0" name="Text Placeholder 21"/>
          <p:cNvSpPr>
            <a:spLocks noGrp="1"/>
          </p:cNvSpPr>
          <p:nvPr>
            <p:ph type="body" sz="quarter" idx="28"/>
          </p:nvPr>
        </p:nvSpPr>
        <p:spPr>
          <a:xfrm>
            <a:off x="4658076" y="5765983"/>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8" name="Picture Placeholder 15"/>
          <p:cNvSpPr>
            <a:spLocks noGrp="1"/>
          </p:cNvSpPr>
          <p:nvPr>
            <p:ph type="pic" sz="quarter" idx="29"/>
          </p:nvPr>
        </p:nvSpPr>
        <p:spPr>
          <a:xfrm>
            <a:off x="4658077" y="4189329"/>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9" name="Text Placeholder 21"/>
          <p:cNvSpPr>
            <a:spLocks noGrp="1"/>
          </p:cNvSpPr>
          <p:nvPr>
            <p:ph type="body" sz="quarter" idx="30"/>
          </p:nvPr>
        </p:nvSpPr>
        <p:spPr>
          <a:xfrm>
            <a:off x="6884442" y="5765983"/>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30" name="Picture Placeholder 15"/>
          <p:cNvSpPr>
            <a:spLocks noGrp="1"/>
          </p:cNvSpPr>
          <p:nvPr>
            <p:ph type="pic" sz="quarter" idx="31"/>
          </p:nvPr>
        </p:nvSpPr>
        <p:spPr>
          <a:xfrm>
            <a:off x="6884443" y="4189329"/>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268463034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content_8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25" name="Picture Placeholder 15"/>
          <p:cNvSpPr>
            <a:spLocks noGrp="1"/>
          </p:cNvSpPr>
          <p:nvPr>
            <p:ph type="pic" sz="quarter" idx="21"/>
          </p:nvPr>
        </p:nvSpPr>
        <p:spPr>
          <a:xfrm>
            <a:off x="4628259"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7" name="Picture Placeholder 15"/>
          <p:cNvSpPr>
            <a:spLocks noGrp="1"/>
          </p:cNvSpPr>
          <p:nvPr>
            <p:ph type="pic" sz="quarter" idx="23"/>
          </p:nvPr>
        </p:nvSpPr>
        <p:spPr>
          <a:xfrm>
            <a:off x="6854625"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25"/>
          </p:nvPr>
        </p:nvSpPr>
        <p:spPr>
          <a:xfrm>
            <a:off x="225219"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Picture Placeholder 15"/>
          <p:cNvSpPr>
            <a:spLocks noGrp="1"/>
          </p:cNvSpPr>
          <p:nvPr>
            <p:ph type="pic" sz="quarter" idx="27"/>
          </p:nvPr>
        </p:nvSpPr>
        <p:spPr>
          <a:xfrm>
            <a:off x="2451587"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8" name="Picture Placeholder 15"/>
          <p:cNvSpPr>
            <a:spLocks noGrp="1"/>
          </p:cNvSpPr>
          <p:nvPr>
            <p:ph type="pic" sz="quarter" idx="29"/>
          </p:nvPr>
        </p:nvSpPr>
        <p:spPr>
          <a:xfrm>
            <a:off x="4658077"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1"/>
          </p:nvPr>
        </p:nvSpPr>
        <p:spPr>
          <a:xfrm>
            <a:off x="6884443"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8" name="Picture Placeholder 15"/>
          <p:cNvSpPr>
            <a:spLocks noGrp="1"/>
          </p:cNvSpPr>
          <p:nvPr>
            <p:ph type="pic" sz="quarter" idx="32"/>
          </p:nvPr>
        </p:nvSpPr>
        <p:spPr>
          <a:xfrm>
            <a:off x="225219" y="187351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9" name="Picture Placeholder 15"/>
          <p:cNvSpPr>
            <a:spLocks noGrp="1"/>
          </p:cNvSpPr>
          <p:nvPr>
            <p:ph type="pic" sz="quarter" idx="33"/>
          </p:nvPr>
        </p:nvSpPr>
        <p:spPr>
          <a:xfrm>
            <a:off x="2451587" y="187351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144362046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8 imag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195401"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23" name="Picture Placeholder 15"/>
          <p:cNvSpPr>
            <a:spLocks noGrp="1"/>
          </p:cNvSpPr>
          <p:nvPr>
            <p:ph type="pic" sz="quarter" idx="19"/>
          </p:nvPr>
        </p:nvSpPr>
        <p:spPr>
          <a:xfrm>
            <a:off x="2421769"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5" name="Picture Placeholder 15"/>
          <p:cNvSpPr>
            <a:spLocks noGrp="1"/>
          </p:cNvSpPr>
          <p:nvPr>
            <p:ph type="pic" sz="quarter" idx="21"/>
          </p:nvPr>
        </p:nvSpPr>
        <p:spPr>
          <a:xfrm>
            <a:off x="4628259"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7" name="Picture Placeholder 15"/>
          <p:cNvSpPr>
            <a:spLocks noGrp="1"/>
          </p:cNvSpPr>
          <p:nvPr>
            <p:ph type="pic" sz="quarter" idx="23"/>
          </p:nvPr>
        </p:nvSpPr>
        <p:spPr>
          <a:xfrm>
            <a:off x="6854625"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25"/>
          </p:nvPr>
        </p:nvSpPr>
        <p:spPr>
          <a:xfrm>
            <a:off x="225219"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Picture Placeholder 15"/>
          <p:cNvSpPr>
            <a:spLocks noGrp="1"/>
          </p:cNvSpPr>
          <p:nvPr>
            <p:ph type="pic" sz="quarter" idx="27"/>
          </p:nvPr>
        </p:nvSpPr>
        <p:spPr>
          <a:xfrm>
            <a:off x="2451587"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8" name="Picture Placeholder 15"/>
          <p:cNvSpPr>
            <a:spLocks noGrp="1"/>
          </p:cNvSpPr>
          <p:nvPr>
            <p:ph type="pic" sz="quarter" idx="29"/>
          </p:nvPr>
        </p:nvSpPr>
        <p:spPr>
          <a:xfrm>
            <a:off x="4658077"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1"/>
          </p:nvPr>
        </p:nvSpPr>
        <p:spPr>
          <a:xfrm>
            <a:off x="6884443"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167941476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8467" y="-8467"/>
            <a:ext cx="5291667" cy="6866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38800" y="1023771"/>
            <a:ext cx="2780749" cy="1229060"/>
          </a:xfrm>
          <a:prstGeom prst="rect">
            <a:avLst/>
          </a:prstGeom>
        </p:spPr>
      </p:pic>
    </p:spTree>
    <p:extLst>
      <p:ext uri="{BB962C8B-B14F-4D97-AF65-F5344CB8AC3E}">
        <p14:creationId xmlns:p14="http://schemas.microsoft.com/office/powerpoint/2010/main" val="211543660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content_8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38" name="Picture Placeholder 15"/>
          <p:cNvSpPr>
            <a:spLocks noGrp="1"/>
          </p:cNvSpPr>
          <p:nvPr>
            <p:ph type="pic" sz="quarter" idx="32"/>
          </p:nvPr>
        </p:nvSpPr>
        <p:spPr>
          <a:xfrm>
            <a:off x="582988" y="252317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4" name="Picture Placeholder 15"/>
          <p:cNvSpPr>
            <a:spLocks noGrp="1"/>
          </p:cNvSpPr>
          <p:nvPr>
            <p:ph type="pic" sz="quarter" idx="33"/>
          </p:nvPr>
        </p:nvSpPr>
        <p:spPr>
          <a:xfrm>
            <a:off x="2252762" y="252317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34"/>
          </p:nvPr>
        </p:nvSpPr>
        <p:spPr>
          <a:xfrm>
            <a:off x="3912597" y="252317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Picture Placeholder 15"/>
          <p:cNvSpPr>
            <a:spLocks noGrp="1"/>
          </p:cNvSpPr>
          <p:nvPr>
            <p:ph type="pic" sz="quarter" idx="35"/>
          </p:nvPr>
        </p:nvSpPr>
        <p:spPr>
          <a:xfrm>
            <a:off x="5592311" y="252317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0" name="Picture Placeholder 15"/>
          <p:cNvSpPr>
            <a:spLocks noGrp="1"/>
          </p:cNvSpPr>
          <p:nvPr>
            <p:ph type="pic" sz="quarter" idx="36"/>
          </p:nvPr>
        </p:nvSpPr>
        <p:spPr>
          <a:xfrm>
            <a:off x="7262085" y="253311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1" name="Picture Placeholder 15"/>
          <p:cNvSpPr>
            <a:spLocks noGrp="1"/>
          </p:cNvSpPr>
          <p:nvPr>
            <p:ph type="pic" sz="quarter" idx="37"/>
          </p:nvPr>
        </p:nvSpPr>
        <p:spPr>
          <a:xfrm>
            <a:off x="582988" y="471972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2" name="Picture Placeholder 15"/>
          <p:cNvSpPr>
            <a:spLocks noGrp="1"/>
          </p:cNvSpPr>
          <p:nvPr>
            <p:ph type="pic" sz="quarter" idx="38"/>
          </p:nvPr>
        </p:nvSpPr>
        <p:spPr>
          <a:xfrm>
            <a:off x="2252762" y="471972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3" name="Picture Placeholder 15"/>
          <p:cNvSpPr>
            <a:spLocks noGrp="1"/>
          </p:cNvSpPr>
          <p:nvPr>
            <p:ph type="pic" sz="quarter" idx="39"/>
          </p:nvPr>
        </p:nvSpPr>
        <p:spPr>
          <a:xfrm>
            <a:off x="3912597" y="471972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4" name="Picture Placeholder 15"/>
          <p:cNvSpPr>
            <a:spLocks noGrp="1"/>
          </p:cNvSpPr>
          <p:nvPr>
            <p:ph type="pic" sz="quarter" idx="40"/>
          </p:nvPr>
        </p:nvSpPr>
        <p:spPr>
          <a:xfrm>
            <a:off x="5592311" y="471972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Picture Placeholder 15"/>
          <p:cNvSpPr>
            <a:spLocks noGrp="1"/>
          </p:cNvSpPr>
          <p:nvPr>
            <p:ph type="pic" sz="quarter" idx="41"/>
          </p:nvPr>
        </p:nvSpPr>
        <p:spPr>
          <a:xfrm>
            <a:off x="7262085" y="472966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9" name="Text Placeholder 21"/>
          <p:cNvSpPr>
            <a:spLocks noGrp="1"/>
          </p:cNvSpPr>
          <p:nvPr>
            <p:ph type="body" sz="quarter" idx="17"/>
          </p:nvPr>
        </p:nvSpPr>
        <p:spPr>
          <a:xfrm>
            <a:off x="582988" y="1794065"/>
            <a:ext cx="2895708" cy="659535"/>
          </a:xfrm>
        </p:spPr>
        <p:txBody>
          <a:bodyPr/>
          <a:lstStyle>
            <a:lvl1pPr algn="l">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42"/>
          </p:nvPr>
        </p:nvSpPr>
        <p:spPr>
          <a:xfrm>
            <a:off x="622744" y="3970735"/>
            <a:ext cx="2895708" cy="659535"/>
          </a:xfrm>
        </p:spPr>
        <p:txBody>
          <a:bodyPr/>
          <a:lstStyle>
            <a:lvl1pPr algn="l">
              <a:defRPr sz="2000"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84330509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Content, top left Image, table">
    <p:spTree>
      <p:nvGrpSpPr>
        <p:cNvPr id="1" name=""/>
        <p:cNvGrpSpPr/>
        <p:nvPr/>
      </p:nvGrpSpPr>
      <p:grpSpPr>
        <a:xfrm>
          <a:off x="0" y="0"/>
          <a:ext cx="0" cy="0"/>
          <a:chOff x="0" y="0"/>
          <a:chExt cx="0" cy="0"/>
        </a:xfrm>
      </p:grpSpPr>
      <p:sp>
        <p:nvSpPr>
          <p:cNvPr id="9" name="Picture Placeholder 9"/>
          <p:cNvSpPr>
            <a:spLocks noGrp="1"/>
          </p:cNvSpPr>
          <p:nvPr>
            <p:ph type="pic" sz="quarter" idx="12"/>
          </p:nvPr>
        </p:nvSpPr>
        <p:spPr>
          <a:xfrm>
            <a:off x="285750" y="992819"/>
            <a:ext cx="2101850" cy="1092200"/>
          </a:xfrm>
          <a:prstGeom prst="roundRect">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562225" y="1143001"/>
            <a:ext cx="6067425" cy="914400"/>
          </a:xfrm>
        </p:spPr>
        <p:txBody>
          <a:bodyPr/>
          <a:lstStyle>
            <a:lvl1pPr>
              <a:defRPr>
                <a:solidFill>
                  <a:schemeClr val="tx1"/>
                </a:solidFill>
              </a:defRPr>
            </a:lvl1pPr>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234289648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361829452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113877183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reserve="1">
  <p:cSld name="2 column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9035841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4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8467" y="-8467"/>
            <a:ext cx="5305086" cy="68749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9633" y="1016680"/>
            <a:ext cx="2707773" cy="2104766"/>
          </a:xfrm>
          <a:prstGeom prst="rect">
            <a:avLst/>
          </a:prstGeom>
        </p:spPr>
      </p:pic>
    </p:spTree>
    <p:extLst>
      <p:ext uri="{BB962C8B-B14F-4D97-AF65-F5344CB8AC3E}">
        <p14:creationId xmlns:p14="http://schemas.microsoft.com/office/powerpoint/2010/main" val="267617609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5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8467" y="-8626"/>
            <a:ext cx="5305086" cy="68666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5061" y="1002973"/>
            <a:ext cx="2707773" cy="1298195"/>
          </a:xfrm>
          <a:prstGeom prst="rect">
            <a:avLst/>
          </a:prstGeom>
        </p:spPr>
      </p:pic>
    </p:spTree>
    <p:extLst>
      <p:ext uri="{BB962C8B-B14F-4D97-AF65-F5344CB8AC3E}">
        <p14:creationId xmlns:p14="http://schemas.microsoft.com/office/powerpoint/2010/main" val="406905236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6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7292" y="-8626"/>
            <a:ext cx="5273568" cy="68666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5061" y="950501"/>
            <a:ext cx="2757703" cy="1282831"/>
          </a:xfrm>
          <a:prstGeom prst="rect">
            <a:avLst/>
          </a:prstGeom>
        </p:spPr>
      </p:pic>
    </p:spTree>
    <p:extLst>
      <p:ext uri="{BB962C8B-B14F-4D97-AF65-F5344CB8AC3E}">
        <p14:creationId xmlns:p14="http://schemas.microsoft.com/office/powerpoint/2010/main" val="6901910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7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7292" y="0"/>
            <a:ext cx="5300204" cy="68480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82256" y="1008244"/>
            <a:ext cx="2120129" cy="1697640"/>
          </a:xfrm>
          <a:prstGeom prst="rect">
            <a:avLst/>
          </a:prstGeom>
        </p:spPr>
      </p:pic>
    </p:spTree>
    <p:extLst>
      <p:ext uri="{BB962C8B-B14F-4D97-AF65-F5344CB8AC3E}">
        <p14:creationId xmlns:p14="http://schemas.microsoft.com/office/powerpoint/2010/main" val="40637109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8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9939" y="-9939"/>
            <a:ext cx="5297555" cy="68679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45427" y="941910"/>
            <a:ext cx="2945903" cy="1359648"/>
          </a:xfrm>
          <a:prstGeom prst="rect">
            <a:avLst/>
          </a:prstGeom>
        </p:spPr>
      </p:pic>
    </p:spTree>
    <p:extLst>
      <p:ext uri="{BB962C8B-B14F-4D97-AF65-F5344CB8AC3E}">
        <p14:creationId xmlns:p14="http://schemas.microsoft.com/office/powerpoint/2010/main" val="6913263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userDrawn="1"/>
        </p:nvSpPr>
        <p:spPr bwMode="auto">
          <a:xfrm>
            <a:off x="0" y="0"/>
            <a:ext cx="9144000" cy="792480"/>
          </a:xfrm>
          <a:prstGeom prst="rect">
            <a:avLst/>
          </a:prstGeom>
          <a:solidFill>
            <a:srgbClr val="6F7C91"/>
          </a:solidFill>
          <a:ln>
            <a:noFill/>
          </a:ln>
          <a:effectLst/>
          <a:extLst/>
        </p:spPr>
        <p:txBody>
          <a:bodyPr vert="horz" wrap="square" lIns="91440" tIns="45720" rIns="91440" bIns="45720" numCol="1" rtlCol="0" anchor="b"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FFFFFF"/>
              </a:solidFill>
              <a:effectLst/>
              <a:latin typeface="Arial" charset="0"/>
            </a:endParaRPr>
          </a:p>
        </p:txBody>
      </p:sp>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dirty="0"/>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fontAlgn="base">
              <a:spcBef>
                <a:spcPct val="0"/>
              </a:spcBef>
              <a:spcAft>
                <a:spcPct val="0"/>
              </a:spcAft>
              <a:defRPr/>
            </a:pPr>
            <a:endParaRPr lang="en-US" b="1" dirty="0">
              <a:solidFill>
                <a:srgbClr val="000000">
                  <a:tint val="75000"/>
                </a:srgbClr>
              </a:solidFil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baseline="0">
                <a:solidFill>
                  <a:srgbClr val="6F7C91"/>
                </a:solidFill>
                <a:latin typeface="Arial Narrow" charset="0"/>
                <a:cs typeface="+mn-cs"/>
              </a:defRPr>
            </a:lvl1pPr>
          </a:lstStyle>
          <a:p>
            <a:pPr fontAlgn="base">
              <a:spcBef>
                <a:spcPct val="0"/>
              </a:spcBef>
              <a:spcAft>
                <a:spcPct val="0"/>
              </a:spcAft>
              <a:defRPr/>
            </a:pPr>
            <a:fld id="{B2689DD5-54FA-EB46-8645-722075446EAA}" type="slidenum">
              <a:rPr lang="en-US" b="1" smtClean="0"/>
              <a:pPr fontAlgn="base">
                <a:spcBef>
                  <a:spcPct val="0"/>
                </a:spcBef>
                <a:spcAft>
                  <a:spcPct val="0"/>
                </a:spcAft>
                <a:defRPr/>
              </a:pPr>
              <a:t>‹#›</a:t>
            </a:fld>
            <a:endParaRPr lang="en-US" b="1" dirty="0"/>
          </a:p>
        </p:txBody>
      </p:sp>
    </p:spTree>
    <p:extLst>
      <p:ext uri="{BB962C8B-B14F-4D97-AF65-F5344CB8AC3E}">
        <p14:creationId xmlns:p14="http://schemas.microsoft.com/office/powerpoint/2010/main" val="349142529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727" r:id="rId11"/>
    <p:sldLayoutId id="2147483694" r:id="rId12"/>
    <p:sldLayoutId id="2147483695" r:id="rId13"/>
    <p:sldLayoutId id="2147483696" r:id="rId14"/>
    <p:sldLayoutId id="2147483697" r:id="rId15"/>
    <p:sldLayoutId id="2147483726"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 id="2147483711" r:id="rId30"/>
    <p:sldLayoutId id="2147483712" r:id="rId31"/>
    <p:sldLayoutId id="2147483713" r:id="rId32"/>
    <p:sldLayoutId id="2147483714" r:id="rId33"/>
    <p:sldLayoutId id="2147483715" r:id="rId34"/>
    <p:sldLayoutId id="2147483716" r:id="rId35"/>
    <p:sldLayoutId id="2147483717" r:id="rId36"/>
    <p:sldLayoutId id="2147483718" r:id="rId37"/>
    <p:sldLayoutId id="2147483719" r:id="rId38"/>
    <p:sldLayoutId id="2147483720" r:id="rId39"/>
    <p:sldLayoutId id="2147483721" r:id="rId40"/>
    <p:sldLayoutId id="2147483722" r:id="rId41"/>
    <p:sldLayoutId id="2147483723" r:id="rId42"/>
    <p:sldLayoutId id="2147483724" r:id="rId43"/>
    <p:sldLayoutId id="2147483725" r:id="rId44"/>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baseline="0">
          <a:solidFill>
            <a:srgbClr val="E97635"/>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E97635"/>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E97635"/>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E97635"/>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E97635"/>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28.jpeg"/><Relationship Id="rId5" Type="http://schemas.openxmlformats.org/officeDocument/2006/relationships/image" Target="../media/image27.tiff"/><Relationship Id="rId4" Type="http://schemas.openxmlformats.org/officeDocument/2006/relationships/image" Target="../media/image26.tiff"/></Relationships>
</file>

<file path=ppt/slides/_rels/slide4.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32.tiff"/><Relationship Id="rId5" Type="http://schemas.openxmlformats.org/officeDocument/2006/relationships/image" Target="../media/image31.tiff"/><Relationship Id="rId4" Type="http://schemas.openxmlformats.org/officeDocument/2006/relationships/image" Target="../media/image30.tiff"/></Relationships>
</file>

<file path=ppt/slides/_rels/slide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093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0" name="Rectangle 8"/>
          <p:cNvSpPr>
            <a:spLocks noGrp="1" noChangeArrowheads="1"/>
          </p:cNvSpPr>
          <p:nvPr>
            <p:ph type="title"/>
          </p:nvPr>
        </p:nvSpPr>
        <p:spPr/>
        <p:txBody>
          <a:bodyPr/>
          <a:lstStyle/>
          <a:p>
            <a:pPr eaLnBrk="1" hangingPunct="1">
              <a:defRPr/>
            </a:pPr>
            <a:r>
              <a:rPr lang="en-US" dirty="0">
                <a:latin typeface="Arial Narrow" charset="0"/>
                <a:cs typeface="+mj-cs"/>
              </a:rPr>
              <a:t>Active Managerial Control</a:t>
            </a:r>
          </a:p>
        </p:txBody>
      </p:sp>
      <p:sp>
        <p:nvSpPr>
          <p:cNvPr id="214018" name="Rectangle 3"/>
          <p:cNvSpPr>
            <a:spLocks noGrp="1" noChangeArrowheads="1"/>
          </p:cNvSpPr>
          <p:nvPr>
            <p:ph idx="1"/>
          </p:nvPr>
        </p:nvSpPr>
        <p:spPr/>
        <p:txBody>
          <a:bodyPr/>
          <a:lstStyle/>
          <a:p>
            <a:pPr marL="0" indent="0" eaLnBrk="1" hangingPunct="1">
              <a:defRPr/>
            </a:pPr>
            <a:r>
              <a:rPr lang="en-US" dirty="0">
                <a:latin typeface="Arial Narrow" charset="0"/>
                <a:cs typeface="+mn-cs"/>
              </a:rPr>
              <a:t>Focuses on controlling the </a:t>
            </a:r>
            <a:r>
              <a:rPr lang="en-US" dirty="0" smtClean="0">
                <a:latin typeface="Arial Narrow" charset="0"/>
                <a:cs typeface="+mn-cs"/>
              </a:rPr>
              <a:t>five </a:t>
            </a:r>
            <a:r>
              <a:rPr lang="en-US" dirty="0">
                <a:latin typeface="Arial Narrow" charset="0"/>
                <a:cs typeface="+mn-cs"/>
              </a:rPr>
              <a:t>most common risk factors for foodborne illness: </a:t>
            </a:r>
          </a:p>
          <a:p>
            <a:pPr lvl="1" eaLnBrk="1" hangingPunct="1">
              <a:buSzTx/>
              <a:buFont typeface="Wingdings" charset="0"/>
              <a:buAutoNum type="arabicPeriod"/>
              <a:defRPr/>
            </a:pPr>
            <a:r>
              <a:rPr lang="en-US" dirty="0">
                <a:latin typeface="Arial Narrow" charset="0"/>
              </a:rPr>
              <a:t>Purchasing food from unsafe sources</a:t>
            </a:r>
          </a:p>
          <a:p>
            <a:pPr lvl="1" eaLnBrk="1" hangingPunct="1">
              <a:buSzTx/>
              <a:buFont typeface="Wingdings" charset="0"/>
              <a:buAutoNum type="arabicPeriod"/>
              <a:defRPr/>
            </a:pPr>
            <a:r>
              <a:rPr lang="en-US" dirty="0">
                <a:latin typeface="Arial Narrow" charset="0"/>
              </a:rPr>
              <a:t>Failing to cook food </a:t>
            </a:r>
            <a:r>
              <a:rPr lang="en-US" dirty="0" smtClean="0">
                <a:latin typeface="Arial Narrow" charset="0"/>
              </a:rPr>
              <a:t>correctly</a:t>
            </a:r>
            <a:endParaRPr lang="en-US" dirty="0">
              <a:latin typeface="Arial Narrow" charset="0"/>
            </a:endParaRPr>
          </a:p>
          <a:p>
            <a:pPr lvl="1" eaLnBrk="1" hangingPunct="1">
              <a:buSzTx/>
              <a:buFont typeface="Wingdings" charset="0"/>
              <a:buAutoNum type="arabicPeriod"/>
              <a:defRPr/>
            </a:pPr>
            <a:r>
              <a:rPr lang="en-US" dirty="0">
                <a:latin typeface="Arial Narrow" charset="0"/>
              </a:rPr>
              <a:t>Holding food at incorrect temperatures</a:t>
            </a:r>
          </a:p>
          <a:p>
            <a:pPr lvl="1" eaLnBrk="1" hangingPunct="1">
              <a:buSzTx/>
              <a:buFont typeface="Wingdings" charset="0"/>
              <a:buAutoNum type="arabicPeriod"/>
              <a:defRPr/>
            </a:pPr>
            <a:r>
              <a:rPr lang="en-US" dirty="0">
                <a:latin typeface="Arial Narrow" charset="0"/>
              </a:rPr>
              <a:t>Using contaminated equipment</a:t>
            </a:r>
          </a:p>
          <a:p>
            <a:pPr lvl="1" eaLnBrk="1" hangingPunct="1">
              <a:buSzTx/>
              <a:buFont typeface="Wingdings" charset="0"/>
              <a:buAutoNum type="arabicPeriod"/>
              <a:defRPr/>
            </a:pPr>
            <a:r>
              <a:rPr lang="en-US" dirty="0">
                <a:latin typeface="Arial Narrow" charset="0"/>
              </a:rPr>
              <a:t>Practicing poor personal hygiene</a:t>
            </a:r>
          </a:p>
        </p:txBody>
      </p:sp>
      <p:sp>
        <p:nvSpPr>
          <p:cNvPr id="21401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8-10</a:t>
            </a:r>
          </a:p>
        </p:txBody>
      </p:sp>
    </p:spTree>
    <p:extLst>
      <p:ext uri="{BB962C8B-B14F-4D97-AF65-F5344CB8AC3E}">
        <p14:creationId xmlns:p14="http://schemas.microsoft.com/office/powerpoint/2010/main" val="3577617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4" name="Rectangle 8"/>
          <p:cNvSpPr>
            <a:spLocks noGrp="1" noChangeArrowheads="1"/>
          </p:cNvSpPr>
          <p:nvPr>
            <p:ph type="title"/>
          </p:nvPr>
        </p:nvSpPr>
        <p:spPr/>
        <p:txBody>
          <a:bodyPr/>
          <a:lstStyle/>
          <a:p>
            <a:pPr eaLnBrk="1" hangingPunct="1">
              <a:defRPr/>
            </a:pPr>
            <a:r>
              <a:rPr lang="en-US" dirty="0">
                <a:latin typeface="Arial Narrow" charset="0"/>
                <a:cs typeface="+mj-cs"/>
              </a:rPr>
              <a:t>Active Managerial Control</a:t>
            </a:r>
          </a:p>
        </p:txBody>
      </p:sp>
      <p:sp>
        <p:nvSpPr>
          <p:cNvPr id="214018" name="Rectangle 3"/>
          <p:cNvSpPr>
            <a:spLocks noGrp="1" noChangeArrowheads="1"/>
          </p:cNvSpPr>
          <p:nvPr>
            <p:ph idx="1"/>
          </p:nvPr>
        </p:nvSpPr>
        <p:spPr/>
        <p:txBody>
          <a:bodyPr/>
          <a:lstStyle/>
          <a:p>
            <a:pPr marL="0" indent="0" eaLnBrk="1" hangingPunct="1">
              <a:buFont typeface="Wingdings" pitchFamily="2" charset="2"/>
              <a:buNone/>
              <a:defRPr/>
            </a:pPr>
            <a:r>
              <a:rPr lang="en-US" dirty="0" smtClean="0">
                <a:ea typeface="+mn-ea"/>
                <a:cs typeface="+mn-cs"/>
              </a:rPr>
              <a:t>There are many ways to achieve active managerial control in </a:t>
            </a:r>
            <a:br>
              <a:rPr lang="en-US" dirty="0" smtClean="0">
                <a:ea typeface="+mn-ea"/>
                <a:cs typeface="+mn-cs"/>
              </a:rPr>
            </a:br>
            <a:r>
              <a:rPr lang="en-US" dirty="0" smtClean="0">
                <a:ea typeface="+mn-ea"/>
                <a:cs typeface="+mn-cs"/>
              </a:rPr>
              <a:t>the operation: </a:t>
            </a:r>
          </a:p>
          <a:p>
            <a:pPr lvl="1" eaLnBrk="1" hangingPunct="1">
              <a:buFont typeface="Wingdings" pitchFamily="2" charset="2"/>
              <a:buChar char="l"/>
              <a:defRPr/>
            </a:pPr>
            <a:r>
              <a:rPr lang="en-US" dirty="0" smtClean="0"/>
              <a:t>Training programs</a:t>
            </a:r>
          </a:p>
          <a:p>
            <a:pPr lvl="1" eaLnBrk="1" hangingPunct="1">
              <a:buFont typeface="Wingdings" pitchFamily="2" charset="2"/>
              <a:buChar char="l"/>
              <a:defRPr/>
            </a:pPr>
            <a:r>
              <a:rPr lang="en-US" dirty="0" smtClean="0"/>
              <a:t>Manager supervision</a:t>
            </a:r>
          </a:p>
          <a:p>
            <a:pPr lvl="1" eaLnBrk="1" hangingPunct="1">
              <a:buFont typeface="Wingdings" pitchFamily="2" charset="2"/>
              <a:buChar char="l"/>
              <a:defRPr/>
            </a:pPr>
            <a:r>
              <a:rPr lang="en-US" dirty="0" smtClean="0"/>
              <a:t>Incorporation</a:t>
            </a:r>
            <a:r>
              <a:rPr lang="en-US" dirty="0"/>
              <a:t> </a:t>
            </a:r>
            <a:r>
              <a:rPr lang="en-US" dirty="0" smtClean="0"/>
              <a:t>of standard operating procedures (SOPs)</a:t>
            </a:r>
          </a:p>
          <a:p>
            <a:pPr lvl="1" eaLnBrk="1" hangingPunct="1">
              <a:buFont typeface="Wingdings" pitchFamily="2" charset="2"/>
              <a:buChar char="l"/>
              <a:defRPr/>
            </a:pPr>
            <a:r>
              <a:rPr lang="en-US" dirty="0" smtClean="0"/>
              <a:t>HACCP</a:t>
            </a:r>
          </a:p>
          <a:p>
            <a:pPr marL="114300" lvl="1" indent="0" eaLnBrk="1" hangingPunct="1">
              <a:buSzTx/>
              <a:buFont typeface="Wingdings" pitchFamily="2" charset="2"/>
              <a:buNone/>
              <a:defRPr/>
            </a:pPr>
            <a:endParaRPr lang="en-US" dirty="0" smtClean="0"/>
          </a:p>
        </p:txBody>
      </p:sp>
      <p:sp>
        <p:nvSpPr>
          <p:cNvPr id="215043"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8-11</a:t>
            </a:r>
          </a:p>
        </p:txBody>
      </p:sp>
    </p:spTree>
    <p:extLst>
      <p:ext uri="{BB962C8B-B14F-4D97-AF65-F5344CB8AC3E}">
        <p14:creationId xmlns:p14="http://schemas.microsoft.com/office/powerpoint/2010/main" val="2012282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4" name="Rectangle 8"/>
          <p:cNvSpPr>
            <a:spLocks noGrp="1" noChangeArrowheads="1"/>
          </p:cNvSpPr>
          <p:nvPr>
            <p:ph type="title"/>
          </p:nvPr>
        </p:nvSpPr>
        <p:spPr/>
        <p:txBody>
          <a:bodyPr/>
          <a:lstStyle/>
          <a:p>
            <a:pPr eaLnBrk="1" hangingPunct="1">
              <a:defRPr/>
            </a:pPr>
            <a:r>
              <a:rPr lang="en-US" dirty="0">
                <a:latin typeface="Arial Narrow" charset="0"/>
                <a:cs typeface="+mj-cs"/>
              </a:rPr>
              <a:t>Active Managerial Control</a:t>
            </a:r>
          </a:p>
        </p:txBody>
      </p:sp>
      <p:sp>
        <p:nvSpPr>
          <p:cNvPr id="214018" name="Rectangle 3"/>
          <p:cNvSpPr>
            <a:spLocks noGrp="1" noChangeArrowheads="1"/>
          </p:cNvSpPr>
          <p:nvPr>
            <p:ph idx="1"/>
          </p:nvPr>
        </p:nvSpPr>
        <p:spPr/>
        <p:txBody>
          <a:bodyPr/>
          <a:lstStyle/>
          <a:p>
            <a:pPr marL="0" indent="0" eaLnBrk="1" hangingPunct="1">
              <a:buFont typeface="Wingdings" pitchFamily="2" charset="2"/>
              <a:buNone/>
              <a:defRPr/>
            </a:pPr>
            <a:r>
              <a:rPr lang="en-US" dirty="0" smtClean="0">
                <a:ea typeface="+mn-ea"/>
                <a:cs typeface="+mn-cs"/>
              </a:rPr>
              <a:t>To keep food safe: </a:t>
            </a:r>
          </a:p>
          <a:p>
            <a:pPr lvl="1" eaLnBrk="1" hangingPunct="1">
              <a:buFont typeface="Wingdings" pitchFamily="2" charset="2"/>
              <a:buChar char="l"/>
              <a:defRPr/>
            </a:pPr>
            <a:r>
              <a:rPr lang="en-US" dirty="0" smtClean="0"/>
              <a:t>Practice active </a:t>
            </a:r>
            <a:r>
              <a:rPr lang="en-US" dirty="0"/>
              <a:t>m</a:t>
            </a:r>
            <a:r>
              <a:rPr lang="en-US" dirty="0" smtClean="0"/>
              <a:t>anagerial </a:t>
            </a:r>
            <a:r>
              <a:rPr lang="en-US" dirty="0"/>
              <a:t>c</a:t>
            </a:r>
            <a:r>
              <a:rPr lang="en-US" dirty="0" smtClean="0"/>
              <a:t>ontrol throughout the flow of food</a:t>
            </a:r>
          </a:p>
          <a:p>
            <a:pPr lvl="1" eaLnBrk="1" hangingPunct="1">
              <a:buFont typeface="Wingdings" pitchFamily="2" charset="2"/>
              <a:buChar char="l"/>
              <a:defRPr/>
            </a:pPr>
            <a:r>
              <a:rPr lang="en-US" dirty="0" smtClean="0"/>
              <a:t>Anticipate potential foodborne-illness risk factors and control or </a:t>
            </a:r>
            <a:br>
              <a:rPr lang="en-US" dirty="0" smtClean="0"/>
            </a:br>
            <a:r>
              <a:rPr lang="en-US" dirty="0" smtClean="0"/>
              <a:t>eliminate them</a:t>
            </a:r>
          </a:p>
          <a:p>
            <a:pPr lvl="1" eaLnBrk="1" hangingPunct="1">
              <a:buFont typeface="Wingdings" pitchFamily="2" charset="2"/>
              <a:buChar char="l"/>
              <a:defRPr/>
            </a:pPr>
            <a:r>
              <a:rPr lang="en-US" dirty="0" smtClean="0"/>
              <a:t>Apply what you have learned in ServSafe</a:t>
            </a:r>
          </a:p>
          <a:p>
            <a:pPr lvl="1" eaLnBrk="1" hangingPunct="1">
              <a:buFont typeface="Wingdings" pitchFamily="2" charset="2"/>
              <a:buChar char="l"/>
              <a:defRPr/>
            </a:pPr>
            <a:r>
              <a:rPr lang="en-US" dirty="0" smtClean="0"/>
              <a:t>Monitor the flow of food</a:t>
            </a:r>
          </a:p>
          <a:p>
            <a:pPr lvl="1" eaLnBrk="1" hangingPunct="1">
              <a:buFont typeface="Wingdings" pitchFamily="2" charset="2"/>
              <a:buChar char="l"/>
              <a:defRPr/>
            </a:pPr>
            <a:r>
              <a:rPr lang="en-US" dirty="0" smtClean="0"/>
              <a:t>Provide staff with the proper tools to make sure food is safe </a:t>
            </a:r>
            <a:br>
              <a:rPr lang="en-US" dirty="0" smtClean="0"/>
            </a:br>
            <a:r>
              <a:rPr lang="en-US" dirty="0" smtClean="0"/>
              <a:t>(e.g., procedures and training)</a:t>
            </a:r>
          </a:p>
          <a:p>
            <a:pPr lvl="1" eaLnBrk="1" hangingPunct="1">
              <a:buFont typeface="Wingdings" pitchFamily="2" charset="2"/>
              <a:buChar char="l"/>
              <a:defRPr/>
            </a:pPr>
            <a:endParaRPr lang="en-US" dirty="0" smtClean="0"/>
          </a:p>
          <a:p>
            <a:pPr marL="0" lvl="1" indent="0" eaLnBrk="1" hangingPunct="1">
              <a:buSzTx/>
              <a:buFont typeface="Wingdings" pitchFamily="2" charset="2"/>
              <a:buNone/>
              <a:defRPr/>
            </a:pPr>
            <a:endParaRPr lang="en-US" dirty="0" smtClean="0"/>
          </a:p>
        </p:txBody>
      </p:sp>
      <p:sp>
        <p:nvSpPr>
          <p:cNvPr id="215043"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8-12</a:t>
            </a:r>
          </a:p>
        </p:txBody>
      </p:sp>
    </p:spTree>
    <p:extLst>
      <p:ext uri="{BB962C8B-B14F-4D97-AF65-F5344CB8AC3E}">
        <p14:creationId xmlns:p14="http://schemas.microsoft.com/office/powerpoint/2010/main" val="2139075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0" name="Rectangle 8"/>
          <p:cNvSpPr>
            <a:spLocks noGrp="1" noChangeArrowheads="1"/>
          </p:cNvSpPr>
          <p:nvPr>
            <p:ph type="title"/>
          </p:nvPr>
        </p:nvSpPr>
        <p:spPr/>
        <p:txBody>
          <a:bodyPr/>
          <a:lstStyle/>
          <a:p>
            <a:pPr eaLnBrk="1" hangingPunct="1">
              <a:defRPr/>
            </a:pPr>
            <a:r>
              <a:rPr lang="en-US" dirty="0" smtClean="0">
                <a:latin typeface="Arial Narrow" charset="0"/>
                <a:cs typeface="+mj-cs"/>
              </a:rPr>
              <a:t>Implementing Active </a:t>
            </a:r>
            <a:r>
              <a:rPr lang="en-US" dirty="0">
                <a:latin typeface="Arial Narrow" charset="0"/>
                <a:cs typeface="+mj-cs"/>
              </a:rPr>
              <a:t>Managerial Control</a:t>
            </a:r>
          </a:p>
        </p:txBody>
      </p:sp>
      <p:sp>
        <p:nvSpPr>
          <p:cNvPr id="214018" name="Rectangle 3"/>
          <p:cNvSpPr>
            <a:spLocks noGrp="1" noChangeArrowheads="1"/>
          </p:cNvSpPr>
          <p:nvPr>
            <p:ph idx="1"/>
          </p:nvPr>
        </p:nvSpPr>
        <p:spPr/>
        <p:txBody>
          <a:bodyPr/>
          <a:lstStyle/>
          <a:p>
            <a:pPr marL="0" indent="0" eaLnBrk="1" hangingPunct="1">
              <a:defRPr/>
            </a:pPr>
            <a:r>
              <a:rPr lang="en-US" dirty="0" smtClean="0">
                <a:latin typeface="Arial Narrow" charset="0"/>
                <a:cs typeface="+mn-cs"/>
              </a:rPr>
              <a:t>To implement active </a:t>
            </a:r>
            <a:r>
              <a:rPr lang="en-US" dirty="0">
                <a:latin typeface="Arial Narrow" charset="0"/>
                <a:cs typeface="+mn-cs"/>
              </a:rPr>
              <a:t>m</a:t>
            </a:r>
            <a:r>
              <a:rPr lang="en-US" dirty="0" smtClean="0">
                <a:latin typeface="Arial Narrow" charset="0"/>
                <a:cs typeface="+mn-cs"/>
              </a:rPr>
              <a:t>anagerial control: </a:t>
            </a:r>
            <a:endParaRPr lang="en-US" dirty="0">
              <a:latin typeface="Arial Narrow" charset="0"/>
              <a:cs typeface="+mn-cs"/>
            </a:endParaRPr>
          </a:p>
          <a:p>
            <a:pPr lvl="1" eaLnBrk="1" hangingPunct="1">
              <a:buSzTx/>
              <a:buFont typeface="Wingdings" charset="0"/>
              <a:buAutoNum type="arabicPeriod"/>
              <a:defRPr/>
            </a:pPr>
            <a:r>
              <a:rPr lang="en-US" dirty="0" smtClean="0">
                <a:latin typeface="Arial Narrow" charset="0"/>
              </a:rPr>
              <a:t>Identify risks</a:t>
            </a:r>
            <a:endParaRPr lang="en-US" dirty="0">
              <a:latin typeface="Arial Narrow" charset="0"/>
            </a:endParaRPr>
          </a:p>
          <a:p>
            <a:pPr lvl="1" eaLnBrk="1" hangingPunct="1">
              <a:buSzTx/>
              <a:buFont typeface="Wingdings" charset="0"/>
              <a:buAutoNum type="arabicPeriod"/>
              <a:defRPr/>
            </a:pPr>
            <a:r>
              <a:rPr lang="en-US" dirty="0" smtClean="0">
                <a:latin typeface="Arial Narrow" charset="0"/>
              </a:rPr>
              <a:t>Monitor</a:t>
            </a:r>
            <a:endParaRPr lang="en-US" dirty="0">
              <a:latin typeface="Arial Narrow" charset="0"/>
            </a:endParaRPr>
          </a:p>
          <a:p>
            <a:pPr lvl="1" eaLnBrk="1" hangingPunct="1">
              <a:buSzTx/>
              <a:buFont typeface="Wingdings" charset="0"/>
              <a:buAutoNum type="arabicPeriod"/>
              <a:defRPr/>
            </a:pPr>
            <a:r>
              <a:rPr lang="en-US" dirty="0" smtClean="0">
                <a:latin typeface="Arial Narrow" charset="0"/>
              </a:rPr>
              <a:t>Corrective action</a:t>
            </a:r>
            <a:endParaRPr lang="en-US" dirty="0">
              <a:latin typeface="Arial Narrow" charset="0"/>
            </a:endParaRPr>
          </a:p>
          <a:p>
            <a:pPr lvl="1" eaLnBrk="1" hangingPunct="1">
              <a:buSzTx/>
              <a:buFont typeface="Wingdings" charset="0"/>
              <a:buAutoNum type="arabicPeriod"/>
              <a:defRPr/>
            </a:pPr>
            <a:r>
              <a:rPr lang="en-US" dirty="0" smtClean="0">
                <a:latin typeface="Arial Narrow" charset="0"/>
              </a:rPr>
              <a:t>Management oversight</a:t>
            </a:r>
            <a:endParaRPr lang="en-US" dirty="0">
              <a:latin typeface="Arial Narrow" charset="0"/>
            </a:endParaRPr>
          </a:p>
          <a:p>
            <a:pPr lvl="1" eaLnBrk="1" hangingPunct="1">
              <a:buSzTx/>
              <a:buFont typeface="Wingdings" charset="0"/>
              <a:buAutoNum type="arabicPeriod"/>
              <a:defRPr/>
            </a:pPr>
            <a:r>
              <a:rPr lang="en-US" dirty="0" smtClean="0">
                <a:latin typeface="Arial Narrow" charset="0"/>
              </a:rPr>
              <a:t>Training</a:t>
            </a:r>
          </a:p>
          <a:p>
            <a:pPr lvl="1" eaLnBrk="1" hangingPunct="1">
              <a:buSzTx/>
              <a:buFont typeface="Wingdings" charset="0"/>
              <a:buAutoNum type="arabicPeriod"/>
              <a:defRPr/>
            </a:pPr>
            <a:r>
              <a:rPr lang="en-US" dirty="0" smtClean="0">
                <a:latin typeface="Arial Narrow" charset="0"/>
              </a:rPr>
              <a:t>Re-evaluation</a:t>
            </a:r>
            <a:endParaRPr lang="en-US" dirty="0">
              <a:latin typeface="Arial Narrow" charset="0"/>
            </a:endParaRPr>
          </a:p>
        </p:txBody>
      </p:sp>
      <p:sp>
        <p:nvSpPr>
          <p:cNvPr id="21401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8-13</a:t>
            </a:r>
          </a:p>
        </p:txBody>
      </p:sp>
    </p:spTree>
    <p:extLst>
      <p:ext uri="{BB962C8B-B14F-4D97-AF65-F5344CB8AC3E}">
        <p14:creationId xmlns:p14="http://schemas.microsoft.com/office/powerpoint/2010/main" val="22815468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4" name="Rectangle 8"/>
          <p:cNvSpPr>
            <a:spLocks noGrp="1" noChangeArrowheads="1"/>
          </p:cNvSpPr>
          <p:nvPr>
            <p:ph type="title"/>
          </p:nvPr>
        </p:nvSpPr>
        <p:spPr/>
        <p:txBody>
          <a:bodyPr/>
          <a:lstStyle/>
          <a:p>
            <a:pPr eaLnBrk="1" hangingPunct="1">
              <a:defRPr/>
            </a:pPr>
            <a:r>
              <a:rPr lang="en-US" dirty="0">
                <a:latin typeface="Arial Narrow" charset="0"/>
                <a:cs typeface="+mj-cs"/>
              </a:rPr>
              <a:t>Active Managerial Control</a:t>
            </a:r>
          </a:p>
        </p:txBody>
      </p:sp>
      <p:sp>
        <p:nvSpPr>
          <p:cNvPr id="214018" name="Rectangle 3"/>
          <p:cNvSpPr>
            <a:spLocks noGrp="1" noChangeArrowheads="1"/>
          </p:cNvSpPr>
          <p:nvPr>
            <p:ph idx="1"/>
          </p:nvPr>
        </p:nvSpPr>
        <p:spPr/>
        <p:txBody>
          <a:bodyPr/>
          <a:lstStyle/>
          <a:p>
            <a:pPr marL="0" indent="0" eaLnBrk="1" hangingPunct="1">
              <a:buFont typeface="Wingdings" pitchFamily="2" charset="2"/>
              <a:buNone/>
              <a:defRPr/>
            </a:pPr>
            <a:r>
              <a:rPr lang="en-US" dirty="0" smtClean="0">
                <a:ea typeface="+mn-ea"/>
                <a:cs typeface="+mn-cs"/>
              </a:rPr>
              <a:t>1. Identify Risks: </a:t>
            </a:r>
          </a:p>
          <a:p>
            <a:pPr lvl="1" eaLnBrk="1" hangingPunct="1">
              <a:buFont typeface="Wingdings" pitchFamily="2" charset="2"/>
              <a:buChar char="l"/>
              <a:defRPr/>
            </a:pPr>
            <a:r>
              <a:rPr lang="en-US" dirty="0" smtClean="0"/>
              <a:t>Find and document potential foodborne illness risks in the operation</a:t>
            </a:r>
          </a:p>
          <a:p>
            <a:pPr lvl="1" eaLnBrk="1" hangingPunct="1">
              <a:buFont typeface="Wingdings" pitchFamily="2" charset="2"/>
              <a:buChar char="l"/>
              <a:defRPr/>
            </a:pPr>
            <a:r>
              <a:rPr lang="en-US" dirty="0" smtClean="0"/>
              <a:t>Identify the hazards that can be controlled or eliminated</a:t>
            </a:r>
          </a:p>
          <a:p>
            <a:pPr marL="0" indent="0" eaLnBrk="1" hangingPunct="1">
              <a:buFont typeface="Wingdings" pitchFamily="2" charset="2"/>
              <a:buNone/>
              <a:defRPr/>
            </a:pPr>
            <a:r>
              <a:rPr lang="en-US" dirty="0"/>
              <a:t>2. Monitor: </a:t>
            </a:r>
          </a:p>
          <a:p>
            <a:pPr lvl="1" eaLnBrk="1" hangingPunct="1">
              <a:buFont typeface="Wingdings" pitchFamily="2" charset="2"/>
              <a:buChar char="l"/>
              <a:defRPr/>
            </a:pPr>
            <a:r>
              <a:rPr lang="en-US" dirty="0"/>
              <a:t>Food will be safe if managers monitor critical </a:t>
            </a:r>
            <a:r>
              <a:rPr lang="en-US" dirty="0" smtClean="0"/>
              <a:t>activities</a:t>
            </a:r>
            <a:endParaRPr lang="en-US" dirty="0"/>
          </a:p>
          <a:p>
            <a:pPr lvl="1" eaLnBrk="1" hangingPunct="1">
              <a:buFont typeface="Wingdings" pitchFamily="2" charset="2"/>
              <a:buChar char="l"/>
              <a:defRPr/>
            </a:pPr>
            <a:r>
              <a:rPr lang="en-US" dirty="0"/>
              <a:t>Identify where employees must monitor food safety </a:t>
            </a:r>
            <a:r>
              <a:rPr lang="en-US" dirty="0" smtClean="0"/>
              <a:t>requirements</a:t>
            </a:r>
            <a:endParaRPr lang="en-US" dirty="0"/>
          </a:p>
          <a:p>
            <a:pPr lvl="2" eaLnBrk="1" hangingPunct="1">
              <a:buFont typeface="Courier New" panose="02070309020205020404" pitchFamily="49" charset="0"/>
              <a:buChar char="o"/>
              <a:defRPr/>
            </a:pPr>
            <a:r>
              <a:rPr lang="en-US" dirty="0"/>
              <a:t>When temperatures must be taken</a:t>
            </a:r>
          </a:p>
          <a:p>
            <a:pPr lvl="2" eaLnBrk="1" hangingPunct="1">
              <a:buFont typeface="Courier New" panose="02070309020205020404" pitchFamily="49" charset="0"/>
              <a:buChar char="o"/>
              <a:defRPr/>
            </a:pPr>
            <a:r>
              <a:rPr lang="en-US" dirty="0"/>
              <a:t>How often sanitizer concentrations should be tested</a:t>
            </a:r>
          </a:p>
          <a:p>
            <a:pPr marL="114300" lvl="1" indent="0" eaLnBrk="1" hangingPunct="1">
              <a:buSzTx/>
              <a:buFont typeface="Wingdings" pitchFamily="2" charset="2"/>
              <a:buNone/>
              <a:defRPr/>
            </a:pPr>
            <a:endParaRPr lang="en-US" dirty="0" smtClean="0"/>
          </a:p>
        </p:txBody>
      </p:sp>
      <p:sp>
        <p:nvSpPr>
          <p:cNvPr id="215043"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8-14</a:t>
            </a:r>
          </a:p>
        </p:txBody>
      </p:sp>
    </p:spTree>
    <p:extLst>
      <p:ext uri="{BB962C8B-B14F-4D97-AF65-F5344CB8AC3E}">
        <p14:creationId xmlns:p14="http://schemas.microsoft.com/office/powerpoint/2010/main" val="13847942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4" name="Rectangle 8"/>
          <p:cNvSpPr>
            <a:spLocks noGrp="1" noChangeArrowheads="1"/>
          </p:cNvSpPr>
          <p:nvPr>
            <p:ph type="title"/>
          </p:nvPr>
        </p:nvSpPr>
        <p:spPr/>
        <p:txBody>
          <a:bodyPr/>
          <a:lstStyle/>
          <a:p>
            <a:pPr eaLnBrk="1" hangingPunct="1">
              <a:defRPr/>
            </a:pPr>
            <a:r>
              <a:rPr lang="en-US" dirty="0">
                <a:latin typeface="Arial Narrow" charset="0"/>
                <a:cs typeface="+mj-cs"/>
              </a:rPr>
              <a:t>Active Managerial Control</a:t>
            </a:r>
          </a:p>
        </p:txBody>
      </p:sp>
      <p:sp>
        <p:nvSpPr>
          <p:cNvPr id="214018" name="Rectangle 3"/>
          <p:cNvSpPr>
            <a:spLocks noGrp="1" noChangeArrowheads="1"/>
          </p:cNvSpPr>
          <p:nvPr>
            <p:ph idx="1"/>
          </p:nvPr>
        </p:nvSpPr>
        <p:spPr/>
        <p:txBody>
          <a:bodyPr/>
          <a:lstStyle/>
          <a:p>
            <a:pPr marL="0" indent="0" eaLnBrk="1" hangingPunct="1">
              <a:buFont typeface="Wingdings" pitchFamily="2" charset="2"/>
              <a:buNone/>
              <a:defRPr/>
            </a:pPr>
            <a:r>
              <a:rPr lang="en-US" dirty="0" smtClean="0">
                <a:ea typeface="+mn-ea"/>
                <a:cs typeface="+mn-cs"/>
              </a:rPr>
              <a:t>3. Corrective Action: </a:t>
            </a:r>
          </a:p>
          <a:p>
            <a:pPr lvl="1" eaLnBrk="1" hangingPunct="1">
              <a:buFont typeface="Wingdings" pitchFamily="2" charset="2"/>
              <a:buChar char="l"/>
              <a:defRPr/>
            </a:pPr>
            <a:r>
              <a:rPr lang="en-US" dirty="0" smtClean="0"/>
              <a:t>Take appropriate steps to correct improper procedures or behaviors</a:t>
            </a:r>
          </a:p>
          <a:p>
            <a:pPr lvl="2" eaLnBrk="1" hangingPunct="1">
              <a:buFont typeface="Courier New" panose="02070309020205020404" pitchFamily="49" charset="0"/>
              <a:buChar char="o"/>
              <a:defRPr/>
            </a:pPr>
            <a:r>
              <a:rPr lang="en-US" dirty="0" smtClean="0"/>
              <a:t>If a sanitizer level is too low, increase the concentration level</a:t>
            </a:r>
          </a:p>
          <a:p>
            <a:pPr marL="0" indent="0" eaLnBrk="1" hangingPunct="1">
              <a:buFont typeface="Wingdings" pitchFamily="2" charset="2"/>
              <a:buNone/>
              <a:defRPr/>
            </a:pPr>
            <a:r>
              <a:rPr lang="en-US" dirty="0"/>
              <a:t>4</a:t>
            </a:r>
            <a:r>
              <a:rPr lang="en-US" dirty="0" smtClean="0"/>
              <a:t>. Management oversight: </a:t>
            </a:r>
            <a:endParaRPr lang="en-US" dirty="0"/>
          </a:p>
          <a:p>
            <a:pPr lvl="1" eaLnBrk="1" hangingPunct="1">
              <a:buFont typeface="Wingdings" pitchFamily="2" charset="2"/>
              <a:buChar char="l"/>
              <a:defRPr/>
            </a:pPr>
            <a:r>
              <a:rPr lang="en-US" dirty="0" smtClean="0"/>
              <a:t>Verify that all policies, procedures, and corrective actions are followed</a:t>
            </a:r>
            <a:endParaRPr lang="en-US" dirty="0"/>
          </a:p>
          <a:p>
            <a:pPr marL="114300" lvl="1" indent="0" eaLnBrk="1" hangingPunct="1">
              <a:buSzTx/>
              <a:buFont typeface="Wingdings" pitchFamily="2" charset="2"/>
              <a:buNone/>
              <a:defRPr/>
            </a:pPr>
            <a:endParaRPr lang="en-US" dirty="0" smtClean="0"/>
          </a:p>
        </p:txBody>
      </p:sp>
      <p:sp>
        <p:nvSpPr>
          <p:cNvPr id="215043"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8-15</a:t>
            </a:r>
          </a:p>
        </p:txBody>
      </p:sp>
    </p:spTree>
    <p:extLst>
      <p:ext uri="{BB962C8B-B14F-4D97-AF65-F5344CB8AC3E}">
        <p14:creationId xmlns:p14="http://schemas.microsoft.com/office/powerpoint/2010/main" val="2425634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4" name="Rectangle 8"/>
          <p:cNvSpPr>
            <a:spLocks noGrp="1" noChangeArrowheads="1"/>
          </p:cNvSpPr>
          <p:nvPr>
            <p:ph type="title"/>
          </p:nvPr>
        </p:nvSpPr>
        <p:spPr/>
        <p:txBody>
          <a:bodyPr/>
          <a:lstStyle/>
          <a:p>
            <a:pPr eaLnBrk="1" hangingPunct="1">
              <a:defRPr/>
            </a:pPr>
            <a:r>
              <a:rPr lang="en-US" dirty="0">
                <a:latin typeface="Arial Narrow" charset="0"/>
                <a:cs typeface="+mj-cs"/>
              </a:rPr>
              <a:t>Active Managerial Control</a:t>
            </a:r>
          </a:p>
        </p:txBody>
      </p:sp>
      <p:sp>
        <p:nvSpPr>
          <p:cNvPr id="214018" name="Rectangle 3"/>
          <p:cNvSpPr>
            <a:spLocks noGrp="1" noChangeArrowheads="1"/>
          </p:cNvSpPr>
          <p:nvPr>
            <p:ph idx="1"/>
          </p:nvPr>
        </p:nvSpPr>
        <p:spPr/>
        <p:txBody>
          <a:bodyPr/>
          <a:lstStyle/>
          <a:p>
            <a:pPr marL="0" indent="0" eaLnBrk="1" hangingPunct="1">
              <a:buFont typeface="Wingdings" pitchFamily="2" charset="2"/>
              <a:buNone/>
              <a:defRPr/>
            </a:pPr>
            <a:r>
              <a:rPr lang="en-US" dirty="0">
                <a:ea typeface="+mn-ea"/>
                <a:cs typeface="+mn-cs"/>
              </a:rPr>
              <a:t>5</a:t>
            </a:r>
            <a:r>
              <a:rPr lang="en-US" dirty="0" smtClean="0">
                <a:ea typeface="+mn-ea"/>
                <a:cs typeface="+mn-cs"/>
              </a:rPr>
              <a:t>. Training: </a:t>
            </a:r>
          </a:p>
          <a:p>
            <a:pPr lvl="1" eaLnBrk="1" hangingPunct="1">
              <a:buFont typeface="Wingdings" pitchFamily="2" charset="2"/>
              <a:buChar char="l"/>
              <a:defRPr/>
            </a:pPr>
            <a:r>
              <a:rPr lang="en-US" dirty="0" smtClean="0"/>
              <a:t>Ensure employees are trained to follow procedures and retrained </a:t>
            </a:r>
            <a:br>
              <a:rPr lang="en-US" dirty="0" smtClean="0"/>
            </a:br>
            <a:r>
              <a:rPr lang="en-US" dirty="0" smtClean="0"/>
              <a:t>when necessary</a:t>
            </a:r>
          </a:p>
          <a:p>
            <a:pPr marL="0" indent="0" eaLnBrk="1" hangingPunct="1">
              <a:buFont typeface="Wingdings" pitchFamily="2" charset="2"/>
              <a:buNone/>
              <a:defRPr/>
            </a:pPr>
            <a:r>
              <a:rPr lang="en-US" dirty="0"/>
              <a:t>6</a:t>
            </a:r>
            <a:r>
              <a:rPr lang="en-US" dirty="0" smtClean="0"/>
              <a:t>. Re-evaluation: </a:t>
            </a:r>
            <a:endParaRPr lang="en-US" dirty="0"/>
          </a:p>
          <a:p>
            <a:pPr lvl="1" eaLnBrk="1" hangingPunct="1">
              <a:buFont typeface="Wingdings" pitchFamily="2" charset="2"/>
              <a:buChar char="l"/>
              <a:defRPr/>
            </a:pPr>
            <a:r>
              <a:rPr lang="en-US" dirty="0" smtClean="0"/>
              <a:t>Periodically assess the system to make sure it is working correctly </a:t>
            </a:r>
            <a:br>
              <a:rPr lang="en-US" dirty="0" smtClean="0"/>
            </a:br>
            <a:r>
              <a:rPr lang="en-US" dirty="0" smtClean="0"/>
              <a:t>and effectively</a:t>
            </a:r>
            <a:endParaRPr lang="en-US" dirty="0"/>
          </a:p>
          <a:p>
            <a:pPr marL="114300" lvl="1" indent="0" eaLnBrk="1" hangingPunct="1">
              <a:buSzTx/>
              <a:buFont typeface="Wingdings" pitchFamily="2" charset="2"/>
              <a:buNone/>
              <a:defRPr/>
            </a:pPr>
            <a:endParaRPr lang="en-US" dirty="0" smtClean="0"/>
          </a:p>
        </p:txBody>
      </p:sp>
      <p:sp>
        <p:nvSpPr>
          <p:cNvPr id="215043"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8-16</a:t>
            </a:r>
          </a:p>
        </p:txBody>
      </p:sp>
    </p:spTree>
    <p:extLst>
      <p:ext uri="{BB962C8B-B14F-4D97-AF65-F5344CB8AC3E}">
        <p14:creationId xmlns:p14="http://schemas.microsoft.com/office/powerpoint/2010/main" val="857700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110usingTongs-saladAndTime_NRA_0316_Shot_17_435.jpg"/>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216068" name="Rectangle 6"/>
          <p:cNvSpPr>
            <a:spLocks noGrp="1" noChangeArrowheads="1"/>
          </p:cNvSpPr>
          <p:nvPr>
            <p:ph type="title"/>
          </p:nvPr>
        </p:nvSpPr>
        <p:spPr/>
        <p:txBody>
          <a:bodyPr/>
          <a:lstStyle/>
          <a:p>
            <a:pPr eaLnBrk="1" hangingPunct="1">
              <a:defRPr/>
            </a:pPr>
            <a:r>
              <a:rPr lang="en-US" dirty="0" smtClean="0">
                <a:latin typeface="Arial Narrow" charset="0"/>
                <a:cs typeface="+mj-cs"/>
              </a:rPr>
              <a:t>The FDA’s Public Health Interventions</a:t>
            </a:r>
            <a:endParaRPr lang="en-US" dirty="0">
              <a:latin typeface="Arial Narrow" charset="0"/>
              <a:cs typeface="+mj-cs"/>
            </a:endParaRPr>
          </a:p>
        </p:txBody>
      </p:sp>
      <p:sp>
        <p:nvSpPr>
          <p:cNvPr id="216066" name="Rectangle 3"/>
          <p:cNvSpPr>
            <a:spLocks noGrp="1" noChangeArrowheads="1"/>
          </p:cNvSpPr>
          <p:nvPr>
            <p:ph idx="1"/>
          </p:nvPr>
        </p:nvSpPr>
        <p:spPr/>
        <p:txBody>
          <a:bodyPr/>
          <a:lstStyle/>
          <a:p>
            <a:pPr marL="0" indent="0" eaLnBrk="1" hangingPunct="1">
              <a:buFont typeface="Wingdings" pitchFamily="2" charset="2"/>
              <a:buNone/>
              <a:defRPr/>
            </a:pPr>
            <a:r>
              <a:rPr lang="en-US" dirty="0" smtClean="0">
                <a:ea typeface="+mn-ea"/>
                <a:cs typeface="+mn-cs"/>
              </a:rPr>
              <a:t>The FDA provides recommendations for controlling the common risk factors for foodborne illness: </a:t>
            </a:r>
            <a:endParaRPr lang="en-US" sz="2200" dirty="0">
              <a:ea typeface="+mn-ea"/>
              <a:cs typeface="+mn-cs"/>
            </a:endParaRPr>
          </a:p>
          <a:p>
            <a:pPr lvl="1" eaLnBrk="1" hangingPunct="1">
              <a:buFont typeface="Wingdings" pitchFamily="2" charset="2"/>
              <a:buChar char="l"/>
              <a:defRPr/>
            </a:pPr>
            <a:r>
              <a:rPr lang="en-US" dirty="0"/>
              <a:t>Demonstration of </a:t>
            </a:r>
            <a:r>
              <a:rPr lang="en-US" dirty="0" smtClean="0"/>
              <a:t>knowledge</a:t>
            </a:r>
          </a:p>
          <a:p>
            <a:pPr lvl="1" eaLnBrk="1" hangingPunct="1">
              <a:buFont typeface="Wingdings" pitchFamily="2" charset="2"/>
              <a:buChar char="l"/>
              <a:defRPr/>
            </a:pPr>
            <a:r>
              <a:rPr lang="en-US" dirty="0" smtClean="0"/>
              <a:t>Staff </a:t>
            </a:r>
            <a:r>
              <a:rPr lang="en-US" dirty="0"/>
              <a:t>health </a:t>
            </a:r>
            <a:r>
              <a:rPr lang="en-US" dirty="0" smtClean="0"/>
              <a:t>controls</a:t>
            </a:r>
          </a:p>
          <a:p>
            <a:pPr lvl="1" eaLnBrk="1" hangingPunct="1">
              <a:buFont typeface="Wingdings" pitchFamily="2" charset="2"/>
              <a:buChar char="l"/>
              <a:defRPr/>
            </a:pPr>
            <a:r>
              <a:rPr lang="en-US" dirty="0" smtClean="0"/>
              <a:t>Controlling hands as a vehicle </a:t>
            </a:r>
            <a:br>
              <a:rPr lang="en-US" dirty="0" smtClean="0"/>
            </a:br>
            <a:r>
              <a:rPr lang="en-US" dirty="0" smtClean="0"/>
              <a:t>of contamination</a:t>
            </a:r>
          </a:p>
          <a:p>
            <a:pPr lvl="1" eaLnBrk="1" hangingPunct="1">
              <a:buFont typeface="Wingdings" pitchFamily="2" charset="2"/>
              <a:buChar char="l"/>
              <a:defRPr/>
            </a:pPr>
            <a:r>
              <a:rPr lang="en-US" dirty="0" smtClean="0"/>
              <a:t>Time and temperature parameters </a:t>
            </a:r>
            <a:br>
              <a:rPr lang="en-US" dirty="0" smtClean="0"/>
            </a:br>
            <a:r>
              <a:rPr lang="en-US" dirty="0" smtClean="0"/>
              <a:t>for controlling pathogens</a:t>
            </a:r>
          </a:p>
          <a:p>
            <a:pPr lvl="1" eaLnBrk="1" hangingPunct="1">
              <a:buFont typeface="Wingdings" pitchFamily="2" charset="2"/>
              <a:buChar char="l"/>
              <a:defRPr/>
            </a:pPr>
            <a:r>
              <a:rPr lang="en-US" dirty="0" smtClean="0"/>
              <a:t>Consumer advisories</a:t>
            </a:r>
          </a:p>
          <a:p>
            <a:pPr marL="114300" lvl="1" indent="0" eaLnBrk="1" hangingPunct="1">
              <a:buFont typeface="Wingdings" pitchFamily="2" charset="2"/>
              <a:buNone/>
              <a:defRPr/>
            </a:pPr>
            <a:endParaRPr lang="en-US" dirty="0"/>
          </a:p>
        </p:txBody>
      </p:sp>
      <p:sp>
        <p:nvSpPr>
          <p:cNvPr id="216067"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8-17</a:t>
            </a:r>
          </a:p>
        </p:txBody>
      </p:sp>
    </p:spTree>
    <p:extLst>
      <p:ext uri="{BB962C8B-B14F-4D97-AF65-F5344CB8AC3E}">
        <p14:creationId xmlns:p14="http://schemas.microsoft.com/office/powerpoint/2010/main" val="33725946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2" name="Rectangle 7"/>
          <p:cNvSpPr>
            <a:spLocks noGrp="1" noChangeArrowheads="1"/>
          </p:cNvSpPr>
          <p:nvPr>
            <p:ph type="title"/>
          </p:nvPr>
        </p:nvSpPr>
        <p:spPr/>
        <p:txBody>
          <a:bodyPr/>
          <a:lstStyle/>
          <a:p>
            <a:pPr eaLnBrk="1" hangingPunct="1">
              <a:defRPr/>
            </a:pPr>
            <a:r>
              <a:rPr lang="en-US" dirty="0">
                <a:latin typeface="Arial Narrow" charset="0"/>
                <a:cs typeface="+mj-cs"/>
              </a:rPr>
              <a:t>HACCP</a:t>
            </a:r>
          </a:p>
        </p:txBody>
      </p:sp>
      <p:sp>
        <p:nvSpPr>
          <p:cNvPr id="217090" name="Rectangle 3"/>
          <p:cNvSpPr>
            <a:spLocks noGrp="1" noChangeArrowheads="1"/>
          </p:cNvSpPr>
          <p:nvPr>
            <p:ph idx="1"/>
          </p:nvPr>
        </p:nvSpPr>
        <p:spPr/>
        <p:txBody>
          <a:bodyPr/>
          <a:lstStyle/>
          <a:p>
            <a:pPr marL="0" indent="0" eaLnBrk="1" hangingPunct="1">
              <a:defRPr/>
            </a:pPr>
            <a:r>
              <a:rPr lang="en-US" dirty="0">
                <a:latin typeface="Arial Narrow" charset="0"/>
                <a:cs typeface="+mn-cs"/>
              </a:rPr>
              <a:t>The HACCP </a:t>
            </a:r>
            <a:r>
              <a:rPr lang="en-US" dirty="0" smtClean="0">
                <a:latin typeface="Arial Narrow" charset="0"/>
                <a:cs typeface="+mn-cs"/>
              </a:rPr>
              <a:t>approach:</a:t>
            </a:r>
            <a:endParaRPr lang="en-US" dirty="0">
              <a:latin typeface="Arial Narrow" charset="0"/>
              <a:cs typeface="+mn-cs"/>
            </a:endParaRPr>
          </a:p>
          <a:p>
            <a:pPr lvl="1" eaLnBrk="1" hangingPunct="1">
              <a:defRPr/>
            </a:pPr>
            <a:r>
              <a:rPr lang="en-US" dirty="0">
                <a:latin typeface="Arial Narrow" charset="0"/>
              </a:rPr>
              <a:t>HACCP is based on identifying significant biological, chemical, or </a:t>
            </a:r>
            <a:r>
              <a:rPr lang="en-US" dirty="0" smtClean="0">
                <a:latin typeface="Arial Narrow" charset="0"/>
              </a:rPr>
              <a:t/>
            </a:r>
            <a:br>
              <a:rPr lang="en-US" dirty="0" smtClean="0">
                <a:latin typeface="Arial Narrow" charset="0"/>
              </a:rPr>
            </a:br>
            <a:r>
              <a:rPr lang="en-US" dirty="0" smtClean="0">
                <a:latin typeface="Arial Narrow" charset="0"/>
              </a:rPr>
              <a:t>physical </a:t>
            </a:r>
            <a:r>
              <a:rPr lang="en-US" dirty="0">
                <a:latin typeface="Arial Narrow" charset="0"/>
              </a:rPr>
              <a:t>hazards at specific points within </a:t>
            </a:r>
            <a:r>
              <a:rPr lang="en-US" dirty="0" smtClean="0">
                <a:latin typeface="Arial Narrow" charset="0"/>
              </a:rPr>
              <a:t>a product’s </a:t>
            </a:r>
            <a:r>
              <a:rPr lang="en-US" dirty="0">
                <a:latin typeface="Arial Narrow" charset="0"/>
              </a:rPr>
              <a:t>flow through </a:t>
            </a:r>
            <a:r>
              <a:rPr lang="en-US" dirty="0" smtClean="0">
                <a:latin typeface="Arial Narrow" charset="0"/>
              </a:rPr>
              <a:t/>
            </a:r>
            <a:br>
              <a:rPr lang="en-US" dirty="0" smtClean="0">
                <a:latin typeface="Arial Narrow" charset="0"/>
              </a:rPr>
            </a:br>
            <a:r>
              <a:rPr lang="en-US" dirty="0" smtClean="0">
                <a:latin typeface="Arial Narrow" charset="0"/>
              </a:rPr>
              <a:t>an operation</a:t>
            </a:r>
            <a:endParaRPr lang="en-US" dirty="0">
              <a:latin typeface="Arial Narrow" charset="0"/>
            </a:endParaRPr>
          </a:p>
          <a:p>
            <a:pPr lvl="1" eaLnBrk="1" hangingPunct="1">
              <a:defRPr/>
            </a:pPr>
            <a:r>
              <a:rPr lang="en-US" dirty="0">
                <a:latin typeface="Arial Narrow" charset="0"/>
              </a:rPr>
              <a:t>Once identified, hazards can be prevented, eliminated, or reduced </a:t>
            </a:r>
            <a:r>
              <a:rPr lang="en-US" dirty="0" smtClean="0">
                <a:latin typeface="Arial Narrow" charset="0"/>
              </a:rPr>
              <a:t/>
            </a:r>
            <a:br>
              <a:rPr lang="en-US" dirty="0" smtClean="0">
                <a:latin typeface="Arial Narrow" charset="0"/>
              </a:rPr>
            </a:br>
            <a:r>
              <a:rPr lang="en-US" dirty="0" smtClean="0">
                <a:latin typeface="Arial Narrow" charset="0"/>
              </a:rPr>
              <a:t>to safe levels</a:t>
            </a:r>
            <a:endParaRPr lang="en-US" dirty="0">
              <a:latin typeface="Arial Narrow" charset="0"/>
            </a:endParaRPr>
          </a:p>
          <a:p>
            <a:pPr marL="0" indent="0" eaLnBrk="1" hangingPunct="1">
              <a:defRPr/>
            </a:pPr>
            <a:endParaRPr lang="en-US" dirty="0">
              <a:latin typeface="Arial Narrow" charset="0"/>
              <a:cs typeface="+mn-cs"/>
            </a:endParaRPr>
          </a:p>
          <a:p>
            <a:pPr marL="0" indent="0" eaLnBrk="1" hangingPunct="1">
              <a:defRPr/>
            </a:pPr>
            <a:endParaRPr lang="en-US" dirty="0">
              <a:solidFill>
                <a:srgbClr val="000000"/>
              </a:solidFill>
              <a:latin typeface="Arial Narrow" charset="0"/>
              <a:cs typeface="+mn-cs"/>
            </a:endParaRPr>
          </a:p>
        </p:txBody>
      </p:sp>
      <p:sp>
        <p:nvSpPr>
          <p:cNvPr id="217091"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8-18</a:t>
            </a:r>
          </a:p>
        </p:txBody>
      </p:sp>
    </p:spTree>
    <p:extLst>
      <p:ext uri="{BB962C8B-B14F-4D97-AF65-F5344CB8AC3E}">
        <p14:creationId xmlns:p14="http://schemas.microsoft.com/office/powerpoint/2010/main" val="23039268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6" name="Rectangle 11"/>
          <p:cNvSpPr>
            <a:spLocks noGrp="1" noChangeArrowheads="1"/>
          </p:cNvSpPr>
          <p:nvPr>
            <p:ph type="title"/>
          </p:nvPr>
        </p:nvSpPr>
        <p:spPr/>
        <p:txBody>
          <a:bodyPr/>
          <a:lstStyle/>
          <a:p>
            <a:pPr eaLnBrk="1" hangingPunct="1">
              <a:defRPr/>
            </a:pPr>
            <a:r>
              <a:rPr lang="en-US" dirty="0">
                <a:latin typeface="Arial Narrow" charset="0"/>
                <a:cs typeface="+mj-cs"/>
              </a:rPr>
              <a:t>HACCP</a:t>
            </a:r>
          </a:p>
        </p:txBody>
      </p:sp>
      <p:sp>
        <p:nvSpPr>
          <p:cNvPr id="218114" name="Rectangle 3"/>
          <p:cNvSpPr>
            <a:spLocks noGrp="1" noChangeArrowheads="1"/>
          </p:cNvSpPr>
          <p:nvPr>
            <p:ph idx="1"/>
          </p:nvPr>
        </p:nvSpPr>
        <p:spPr/>
        <p:txBody>
          <a:bodyPr/>
          <a:lstStyle/>
          <a:p>
            <a:pPr marL="0" indent="0" eaLnBrk="1" hangingPunct="1">
              <a:defRPr/>
            </a:pPr>
            <a:r>
              <a:rPr lang="en-US" dirty="0">
                <a:latin typeface="Arial Narrow" charset="0"/>
                <a:cs typeface="+mn-cs"/>
              </a:rPr>
              <a:t>To be effective, a HACCP system must be based on a written plan:</a:t>
            </a:r>
          </a:p>
          <a:p>
            <a:pPr lvl="1" eaLnBrk="1" hangingPunct="1">
              <a:defRPr/>
            </a:pPr>
            <a:r>
              <a:rPr lang="en-US" dirty="0">
                <a:latin typeface="Arial Narrow" charset="0"/>
              </a:rPr>
              <a:t>It must be specific to each </a:t>
            </a:r>
            <a:r>
              <a:rPr lang="en-US" dirty="0" smtClean="0">
                <a:latin typeface="Arial Narrow" charset="0"/>
              </a:rPr>
              <a:t>facility’s </a:t>
            </a:r>
            <a:r>
              <a:rPr lang="en-US" dirty="0">
                <a:latin typeface="Arial Narrow" charset="0"/>
              </a:rPr>
              <a:t>menu, customers, equipment, processes, and </a:t>
            </a:r>
            <a:r>
              <a:rPr lang="en-US" dirty="0" smtClean="0">
                <a:latin typeface="Arial Narrow" charset="0"/>
              </a:rPr>
              <a:t>operations</a:t>
            </a:r>
            <a:endParaRPr lang="en-US" dirty="0">
              <a:latin typeface="Arial Narrow" charset="0"/>
            </a:endParaRPr>
          </a:p>
          <a:p>
            <a:pPr lvl="1" eaLnBrk="1" hangingPunct="1">
              <a:defRPr/>
            </a:pPr>
            <a:r>
              <a:rPr lang="en-US" dirty="0">
                <a:latin typeface="Arial Narrow" charset="0"/>
              </a:rPr>
              <a:t>A plan that works for one operation may not work for </a:t>
            </a:r>
            <a:r>
              <a:rPr lang="en-US" dirty="0" smtClean="0">
                <a:latin typeface="Arial Narrow" charset="0"/>
              </a:rPr>
              <a:t>another</a:t>
            </a:r>
            <a:endParaRPr lang="en-US" dirty="0">
              <a:latin typeface="Arial Narrow" charset="0"/>
            </a:endParaRPr>
          </a:p>
        </p:txBody>
      </p:sp>
      <p:sp>
        <p:nvSpPr>
          <p:cNvPr id="21811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8-19</a:t>
            </a:r>
          </a:p>
        </p:txBody>
      </p:sp>
    </p:spTree>
    <p:extLst>
      <p:ext uri="{BB962C8B-B14F-4D97-AF65-F5344CB8AC3E}">
        <p14:creationId xmlns:p14="http://schemas.microsoft.com/office/powerpoint/2010/main" val="19655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8-2</a:t>
            </a:r>
          </a:p>
        </p:txBody>
      </p:sp>
      <p:sp>
        <p:nvSpPr>
          <p:cNvPr id="210947" name="Rectangle 11"/>
          <p:cNvSpPr>
            <a:spLocks noGrp="1" noChangeArrowheads="1"/>
          </p:cNvSpPr>
          <p:nvPr>
            <p:ph type="title"/>
          </p:nvPr>
        </p:nvSpPr>
        <p:spPr/>
        <p:txBody>
          <a:bodyPr/>
          <a:lstStyle/>
          <a:p>
            <a:pPr eaLnBrk="1" hangingPunct="1">
              <a:defRPr/>
            </a:pPr>
            <a:r>
              <a:rPr lang="en-US" dirty="0">
                <a:latin typeface="Arial Narrow" charset="0"/>
                <a:cs typeface="+mj-cs"/>
              </a:rPr>
              <a:t>Food Safety Management Systems</a:t>
            </a:r>
          </a:p>
        </p:txBody>
      </p:sp>
      <p:sp>
        <p:nvSpPr>
          <p:cNvPr id="210948" name="Rectangle 13"/>
          <p:cNvSpPr>
            <a:spLocks noGrp="1" noChangeArrowheads="1"/>
          </p:cNvSpPr>
          <p:nvPr>
            <p:ph idx="1"/>
          </p:nvPr>
        </p:nvSpPr>
        <p:spPr/>
        <p:txBody>
          <a:bodyPr/>
          <a:lstStyle/>
          <a:p>
            <a:pPr marL="0" indent="0" eaLnBrk="1" hangingPunct="1">
              <a:buFont typeface="Wingdings" pitchFamily="2" charset="2"/>
              <a:buNone/>
              <a:defRPr/>
            </a:pPr>
            <a:r>
              <a:rPr lang="en-US" dirty="0" smtClean="0">
                <a:ea typeface="+mn-ea"/>
                <a:cs typeface="+mn-cs"/>
              </a:rPr>
              <a:t>Food safety management system:</a:t>
            </a:r>
          </a:p>
          <a:p>
            <a:pPr lvl="1" eaLnBrk="1" hangingPunct="1">
              <a:buFont typeface="Wingdings" pitchFamily="2" charset="2"/>
              <a:buChar char="l"/>
              <a:defRPr/>
            </a:pPr>
            <a:r>
              <a:rPr lang="en-US" dirty="0" smtClean="0"/>
              <a:t>Group of practices and procedures intended to prevent foodborne illness</a:t>
            </a:r>
          </a:p>
          <a:p>
            <a:pPr lvl="1" eaLnBrk="1" hangingPunct="1">
              <a:buFont typeface="Wingdings" pitchFamily="2" charset="2"/>
              <a:buChar char="l"/>
              <a:defRPr/>
            </a:pPr>
            <a:r>
              <a:rPr lang="en-US" dirty="0" smtClean="0"/>
              <a:t>Actively controls risks and hazards throughout the flow of food</a:t>
            </a:r>
          </a:p>
          <a:p>
            <a:pPr marL="114300" lvl="1" indent="0" eaLnBrk="1" hangingPunct="1">
              <a:buFont typeface="Wingdings" pitchFamily="2" charset="2"/>
              <a:buNone/>
              <a:defRPr/>
            </a:pPr>
            <a:endParaRPr lang="en-US" dirty="0" smtClean="0"/>
          </a:p>
          <a:p>
            <a:pPr marL="571500" lvl="1" indent="-457200" eaLnBrk="1" hangingPunct="1">
              <a:buFont typeface="Wingdings" pitchFamily="2" charset="2"/>
              <a:buChar char="l"/>
              <a:defRPr/>
            </a:pPr>
            <a:endParaRPr lang="en-US" dirty="0" smtClean="0"/>
          </a:p>
        </p:txBody>
      </p:sp>
    </p:spTree>
    <p:extLst>
      <p:ext uri="{BB962C8B-B14F-4D97-AF65-F5344CB8AC3E}">
        <p14:creationId xmlns:p14="http://schemas.microsoft.com/office/powerpoint/2010/main" val="3336458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8" name="Rectangle 20"/>
          <p:cNvSpPr>
            <a:spLocks noGrp="1" noChangeArrowheads="1"/>
          </p:cNvSpPr>
          <p:nvPr>
            <p:ph type="title"/>
          </p:nvPr>
        </p:nvSpPr>
        <p:spPr/>
        <p:txBody>
          <a:bodyPr/>
          <a:lstStyle/>
          <a:p>
            <a:pPr eaLnBrk="1" hangingPunct="1">
              <a:defRPr/>
            </a:pPr>
            <a:r>
              <a:rPr lang="en-US" dirty="0">
                <a:latin typeface="Arial Narrow" charset="0"/>
                <a:cs typeface="+mj-cs"/>
              </a:rPr>
              <a:t>Food Safety Programs</a:t>
            </a:r>
          </a:p>
        </p:txBody>
      </p:sp>
      <p:sp>
        <p:nvSpPr>
          <p:cNvPr id="9" name="Text Placeholder 8"/>
          <p:cNvSpPr>
            <a:spLocks noGrp="1"/>
          </p:cNvSpPr>
          <p:nvPr>
            <p:ph type="body" sz="quarter" idx="18"/>
          </p:nvPr>
        </p:nvSpPr>
        <p:spPr>
          <a:xfrm>
            <a:off x="1537367" y="3227414"/>
            <a:ext cx="2858779" cy="395287"/>
          </a:xfrm>
        </p:spPr>
        <p:txBody>
          <a:bodyPr/>
          <a:lstStyle/>
          <a:p>
            <a:r>
              <a:rPr lang="en-US" dirty="0"/>
              <a:t>Personal hygiene </a:t>
            </a:r>
            <a:r>
              <a:rPr lang="en-US" dirty="0" smtClean="0"/>
              <a:t>program</a:t>
            </a:r>
            <a:endParaRPr lang="en-US" dirty="0"/>
          </a:p>
        </p:txBody>
      </p:sp>
      <p:sp>
        <p:nvSpPr>
          <p:cNvPr id="211970" name="Rectangle 5"/>
          <p:cNvSpPr>
            <a:spLocks noGrp="1" noChangeArrowheads="1"/>
          </p:cNvSpPr>
          <p:nvPr>
            <p:ph type="body" sz="quarter" idx="17"/>
          </p:nvPr>
        </p:nvSpPr>
        <p:spPr>
          <a:xfrm>
            <a:off x="4396146" y="3205163"/>
            <a:ext cx="3467284" cy="436199"/>
          </a:xfrm>
        </p:spPr>
        <p:txBody>
          <a:bodyPr/>
          <a:lstStyle/>
          <a:p>
            <a:pPr eaLnBrk="1" hangingPunct="1">
              <a:lnSpc>
                <a:spcPct val="100000"/>
              </a:lnSpc>
              <a:spcBef>
                <a:spcPct val="0"/>
              </a:spcBef>
              <a:buClrTx/>
              <a:buSzTx/>
              <a:defRPr/>
            </a:pPr>
            <a:r>
              <a:rPr lang="en-US" dirty="0">
                <a:latin typeface="Arial Narrow" charset="0"/>
                <a:cs typeface="+mn-cs"/>
              </a:rPr>
              <a:t>Food safety training program</a:t>
            </a:r>
          </a:p>
        </p:txBody>
      </p:sp>
      <p:pic>
        <p:nvPicPr>
          <p:cNvPr id="15" name="Picture Placeholder 14" descr="102training-dishwasherManager_NRA_0310_Shot_16_019.jpg"/>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5068888" y="1568450"/>
            <a:ext cx="2093912" cy="1636713"/>
          </a:xfrm>
        </p:spPr>
      </p:pic>
      <p:pic>
        <p:nvPicPr>
          <p:cNvPr id="3" name="Picture Placeholder 2" descr="101washingHands-NRA_0108_51_16588.jpg"/>
          <p:cNvPicPr>
            <a:picLocks noGrp="1" noChangeAspect="1"/>
          </p:cNvPicPr>
          <p:nvPr>
            <p:ph type="pic" sz="quarter" idx="12"/>
          </p:nvPr>
        </p:nvPicPr>
        <p:blipFill rotWithShape="1">
          <a:blip r:embed="rId4" cstate="screen">
            <a:extLst>
              <a:ext uri="{28A0092B-C50C-407E-A947-70E740481C1C}">
                <a14:useLocalDpi xmlns:a14="http://schemas.microsoft.com/office/drawing/2010/main"/>
              </a:ext>
            </a:extLst>
          </a:blip>
          <a:srcRect/>
          <a:stretch/>
        </p:blipFill>
        <p:spPr>
          <a:xfrm>
            <a:off x="1916113" y="1568450"/>
            <a:ext cx="2093912" cy="1644650"/>
          </a:xfrm>
        </p:spPr>
      </p:pic>
      <p:sp>
        <p:nvSpPr>
          <p:cNvPr id="10" name="Text Placeholder 9"/>
          <p:cNvSpPr>
            <a:spLocks noGrp="1"/>
          </p:cNvSpPr>
          <p:nvPr>
            <p:ph type="body" sz="quarter" idx="19"/>
          </p:nvPr>
        </p:nvSpPr>
        <p:spPr>
          <a:xfrm>
            <a:off x="4806502" y="5620461"/>
            <a:ext cx="2723578" cy="661586"/>
          </a:xfrm>
        </p:spPr>
        <p:txBody>
          <a:bodyPr/>
          <a:lstStyle/>
          <a:p>
            <a:pPr marL="0"/>
            <a:r>
              <a:rPr lang="en-US" dirty="0"/>
              <a:t>Quality control </a:t>
            </a:r>
            <a:r>
              <a:rPr lang="en-US" dirty="0" smtClean="0"/>
              <a:t>and assurance </a:t>
            </a:r>
            <a:r>
              <a:rPr lang="en-US" dirty="0"/>
              <a:t>program</a:t>
            </a:r>
          </a:p>
          <a:p>
            <a:pPr marL="0"/>
            <a:endParaRPr lang="en-US" dirty="0"/>
          </a:p>
        </p:txBody>
      </p:sp>
      <p:sp>
        <p:nvSpPr>
          <p:cNvPr id="11" name="Text Placeholder 10"/>
          <p:cNvSpPr>
            <a:spLocks noGrp="1"/>
          </p:cNvSpPr>
          <p:nvPr>
            <p:ph type="body" sz="quarter" idx="20"/>
          </p:nvPr>
        </p:nvSpPr>
        <p:spPr>
          <a:xfrm>
            <a:off x="1537366" y="5620461"/>
            <a:ext cx="2858779" cy="520763"/>
          </a:xfrm>
        </p:spPr>
        <p:txBody>
          <a:bodyPr/>
          <a:lstStyle/>
          <a:p>
            <a:pPr marL="0"/>
            <a:r>
              <a:rPr lang="en-US" dirty="0"/>
              <a:t>Supplier selection </a:t>
            </a:r>
            <a:r>
              <a:rPr lang="en-US" dirty="0" smtClean="0"/>
              <a:t>and specification program</a:t>
            </a:r>
          </a:p>
          <a:p>
            <a:pPr marL="0"/>
            <a:endParaRPr lang="en-US" dirty="0"/>
          </a:p>
        </p:txBody>
      </p:sp>
      <p:pic>
        <p:nvPicPr>
          <p:cNvPr id="4" name="Picture Placeholder 3" descr="103delivery-SS5eESc12-02_FruitCheck.jpg"/>
          <p:cNvPicPr>
            <a:picLocks noGrp="1" noChangeAspect="1"/>
          </p:cNvPicPr>
          <p:nvPr>
            <p:ph type="pic" sz="quarter" idx="22"/>
          </p:nvPr>
        </p:nvPicPr>
        <p:blipFill rotWithShape="1">
          <a:blip r:embed="rId5" cstate="print">
            <a:extLst>
              <a:ext uri="{28A0092B-C50C-407E-A947-70E740481C1C}">
                <a14:useLocalDpi xmlns:a14="http://schemas.microsoft.com/office/drawing/2010/main"/>
              </a:ext>
            </a:extLst>
          </a:blip>
          <a:srcRect/>
          <a:stretch/>
        </p:blipFill>
        <p:spPr>
          <a:xfrm>
            <a:off x="1916113" y="3902075"/>
            <a:ext cx="2093912" cy="1644650"/>
          </a:xfrm>
        </p:spPr>
      </p:pic>
      <p:pic>
        <p:nvPicPr>
          <p:cNvPr id="5" name="Picture Placeholder 4" descr="Inspector_2.jpg"/>
          <p:cNvPicPr>
            <a:picLocks noGrp="1" noChangeAspect="1"/>
          </p:cNvPicPr>
          <p:nvPr>
            <p:ph type="pic" sz="quarter" idx="23"/>
          </p:nvPr>
        </p:nvPicPr>
        <p:blipFill rotWithShape="1">
          <a:blip r:embed="rId6" cstate="screen">
            <a:extLst>
              <a:ext uri="{28A0092B-C50C-407E-A947-70E740481C1C}">
                <a14:useLocalDpi xmlns:a14="http://schemas.microsoft.com/office/drawing/2010/main"/>
              </a:ext>
            </a:extLst>
          </a:blip>
          <a:srcRect/>
          <a:stretch/>
        </p:blipFill>
        <p:spPr>
          <a:xfrm>
            <a:off x="5068888" y="3902075"/>
            <a:ext cx="2093912" cy="1635125"/>
          </a:xfrm>
        </p:spPr>
      </p:pic>
      <p:sp>
        <p:nvSpPr>
          <p:cNvPr id="211977" name="Text Box 18"/>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8-3</a:t>
            </a:r>
          </a:p>
        </p:txBody>
      </p:sp>
      <p:sp>
        <p:nvSpPr>
          <p:cNvPr id="14" name="Rectangle 13"/>
          <p:cNvSpPr/>
          <p:nvPr/>
        </p:nvSpPr>
        <p:spPr>
          <a:xfrm>
            <a:off x="400050" y="774883"/>
            <a:ext cx="8137774" cy="461665"/>
          </a:xfrm>
          <a:prstGeom prst="rect">
            <a:avLst/>
          </a:prstGeom>
        </p:spPr>
        <p:txBody>
          <a:bodyPr wrap="square">
            <a:spAutoFit/>
          </a:bodyPr>
          <a:lstStyle/>
          <a:p>
            <a:r>
              <a:rPr lang="en-US" sz="2400" b="1" dirty="0">
                <a:solidFill>
                  <a:srgbClr val="E97635"/>
                </a:solidFill>
                <a:latin typeface="Arial Narrow" charset="0"/>
                <a:ea typeface="ＭＳ Ｐゴシック" charset="0"/>
              </a:rPr>
              <a:t>These are the foundation of a food safety management </a:t>
            </a:r>
            <a:r>
              <a:rPr lang="en-US" sz="2400" b="1" dirty="0" smtClean="0">
                <a:solidFill>
                  <a:srgbClr val="E97635"/>
                </a:solidFill>
                <a:latin typeface="Arial Narrow" charset="0"/>
                <a:ea typeface="ＭＳ Ｐゴシック" charset="0"/>
              </a:rPr>
              <a:t>system:</a:t>
            </a:r>
            <a:endParaRPr lang="en-US" sz="2400" b="1" dirty="0">
              <a:solidFill>
                <a:srgbClr val="E97635"/>
              </a:solidFill>
              <a:latin typeface="Arial Narrow" charset="0"/>
              <a:ea typeface="ＭＳ Ｐゴシック" charset="0"/>
            </a:endParaRPr>
          </a:p>
        </p:txBody>
      </p:sp>
    </p:spTree>
    <p:extLst>
      <p:ext uri="{BB962C8B-B14F-4D97-AF65-F5344CB8AC3E}">
        <p14:creationId xmlns:p14="http://schemas.microsoft.com/office/powerpoint/2010/main" val="1672351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latin typeface="Arial Narrow" charset="0"/>
              </a:rPr>
              <a:t>Food Safety Programs</a:t>
            </a:r>
            <a:endParaRPr lang="en-US" dirty="0"/>
          </a:p>
        </p:txBody>
      </p:sp>
      <p:sp>
        <p:nvSpPr>
          <p:cNvPr id="15" name="Text Placeholder 14"/>
          <p:cNvSpPr>
            <a:spLocks noGrp="1"/>
          </p:cNvSpPr>
          <p:nvPr>
            <p:ph type="body" sz="quarter" idx="18"/>
          </p:nvPr>
        </p:nvSpPr>
        <p:spPr>
          <a:xfrm>
            <a:off x="5068888" y="3192464"/>
            <a:ext cx="2093912" cy="469880"/>
          </a:xfrm>
        </p:spPr>
        <p:txBody>
          <a:bodyPr/>
          <a:lstStyle/>
          <a:p>
            <a:pPr marL="0"/>
            <a:r>
              <a:rPr lang="en-US" dirty="0"/>
              <a:t>Standard operating </a:t>
            </a:r>
            <a:br>
              <a:rPr lang="en-US" dirty="0"/>
            </a:br>
            <a:r>
              <a:rPr lang="en-US" dirty="0"/>
              <a:t>procedures (SOPs)</a:t>
            </a:r>
          </a:p>
          <a:p>
            <a:pPr marL="0"/>
            <a:endParaRPr lang="en-US" dirty="0"/>
          </a:p>
        </p:txBody>
      </p:sp>
      <p:sp>
        <p:nvSpPr>
          <p:cNvPr id="14" name="Text Placeholder 13"/>
          <p:cNvSpPr>
            <a:spLocks noGrp="1"/>
          </p:cNvSpPr>
          <p:nvPr>
            <p:ph type="body" sz="quarter" idx="17"/>
          </p:nvPr>
        </p:nvSpPr>
        <p:spPr>
          <a:xfrm>
            <a:off x="1916113" y="3192463"/>
            <a:ext cx="2093912" cy="469881"/>
          </a:xfrm>
        </p:spPr>
        <p:txBody>
          <a:bodyPr/>
          <a:lstStyle/>
          <a:p>
            <a:pPr marL="0"/>
            <a:r>
              <a:rPr lang="en-US" dirty="0"/>
              <a:t>Cleaning and </a:t>
            </a:r>
            <a:br>
              <a:rPr lang="en-US" dirty="0"/>
            </a:br>
            <a:r>
              <a:rPr lang="en-US" dirty="0"/>
              <a:t>sanitation program</a:t>
            </a:r>
          </a:p>
          <a:p>
            <a:pPr marL="0"/>
            <a:endParaRPr lang="en-US" dirty="0"/>
          </a:p>
        </p:txBody>
      </p:sp>
      <p:pic>
        <p:nvPicPr>
          <p:cNvPr id="3" name="Picture Placeholder 2" descr="106procedures-Rodrigo-SOP_FNL copy.jpg"/>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a:off x="5068888" y="1547813"/>
            <a:ext cx="2093912" cy="1636712"/>
          </a:xfrm>
        </p:spPr>
      </p:pic>
      <p:pic>
        <p:nvPicPr>
          <p:cNvPr id="2" name="Picture Placeholder 1" descr="105cleaningSanitizing-washSandwichBoard_NRA_0310_Shot_4_006.jpg"/>
          <p:cNvPicPr>
            <a:picLocks noGrp="1" noChangeAspect="1"/>
          </p:cNvPicPr>
          <p:nvPr>
            <p:ph type="pic" sz="quarter" idx="12"/>
          </p:nvPr>
        </p:nvPicPr>
        <p:blipFill rotWithShape="1">
          <a:blip r:embed="rId4" cstate="screen">
            <a:extLst>
              <a:ext uri="{28A0092B-C50C-407E-A947-70E740481C1C}">
                <a14:useLocalDpi xmlns:a14="http://schemas.microsoft.com/office/drawing/2010/main"/>
              </a:ext>
            </a:extLst>
          </a:blip>
          <a:srcRect/>
          <a:stretch/>
        </p:blipFill>
        <p:spPr>
          <a:xfrm>
            <a:off x="1916113" y="1547813"/>
            <a:ext cx="2093912" cy="1644650"/>
          </a:xfrm>
        </p:spPr>
      </p:pic>
      <p:sp>
        <p:nvSpPr>
          <p:cNvPr id="16" name="Text Placeholder 15"/>
          <p:cNvSpPr>
            <a:spLocks noGrp="1"/>
          </p:cNvSpPr>
          <p:nvPr>
            <p:ph type="body" sz="quarter" idx="19"/>
          </p:nvPr>
        </p:nvSpPr>
        <p:spPr>
          <a:xfrm>
            <a:off x="4940136" y="5599914"/>
            <a:ext cx="2386940" cy="395287"/>
          </a:xfrm>
        </p:spPr>
        <p:txBody>
          <a:bodyPr/>
          <a:lstStyle/>
          <a:p>
            <a:pPr marL="0"/>
            <a:r>
              <a:rPr lang="en-US" dirty="0"/>
              <a:t>Pest control </a:t>
            </a:r>
            <a:r>
              <a:rPr lang="en-US" dirty="0" smtClean="0"/>
              <a:t>program</a:t>
            </a:r>
            <a:endParaRPr lang="en-US" dirty="0"/>
          </a:p>
        </p:txBody>
      </p:sp>
      <p:sp>
        <p:nvSpPr>
          <p:cNvPr id="17" name="Text Placeholder 16"/>
          <p:cNvSpPr>
            <a:spLocks noGrp="1"/>
          </p:cNvSpPr>
          <p:nvPr>
            <p:ph type="body" sz="quarter" idx="20"/>
          </p:nvPr>
        </p:nvSpPr>
        <p:spPr>
          <a:xfrm>
            <a:off x="1721922" y="5599914"/>
            <a:ext cx="2517569" cy="395287"/>
          </a:xfrm>
        </p:spPr>
        <p:txBody>
          <a:bodyPr/>
          <a:lstStyle/>
          <a:p>
            <a:pPr marL="0"/>
            <a:r>
              <a:rPr lang="en-US" dirty="0"/>
              <a:t>Facility design and equipment maintenance program</a:t>
            </a:r>
          </a:p>
          <a:p>
            <a:pPr marL="0"/>
            <a:endParaRPr lang="en-US" dirty="0"/>
          </a:p>
        </p:txBody>
      </p:sp>
      <p:pic>
        <p:nvPicPr>
          <p:cNvPr id="4" name="Picture Placeholder 3" descr="107facilityDesign-10a_Maintenance.jpg"/>
          <p:cNvPicPr>
            <a:picLocks noGrp="1" noChangeAspect="1"/>
          </p:cNvPicPr>
          <p:nvPr>
            <p:ph type="pic" sz="quarter" idx="22"/>
          </p:nvPr>
        </p:nvPicPr>
        <p:blipFill rotWithShape="1">
          <a:blip r:embed="rId5" cstate="print">
            <a:extLst>
              <a:ext uri="{28A0092B-C50C-407E-A947-70E740481C1C}">
                <a14:useLocalDpi xmlns:a14="http://schemas.microsoft.com/office/drawing/2010/main"/>
              </a:ext>
            </a:extLst>
          </a:blip>
          <a:srcRect/>
          <a:stretch/>
        </p:blipFill>
        <p:spPr>
          <a:xfrm>
            <a:off x="1916113" y="3881438"/>
            <a:ext cx="2093912" cy="1644650"/>
          </a:xfrm>
        </p:spPr>
      </p:pic>
      <p:pic>
        <p:nvPicPr>
          <p:cNvPr id="5" name="Picture Placeholder 4" descr="108pestProgram-NRAEF3396.jpg"/>
          <p:cNvPicPr>
            <a:picLocks noGrp="1" noChangeAspect="1"/>
          </p:cNvPicPr>
          <p:nvPr>
            <p:ph type="pic" sz="quarter" idx="23"/>
          </p:nvPr>
        </p:nvPicPr>
        <p:blipFill>
          <a:blip r:embed="rId6" cstate="print">
            <a:extLst>
              <a:ext uri="{28A0092B-C50C-407E-A947-70E740481C1C}">
                <a14:useLocalDpi xmlns:a14="http://schemas.microsoft.com/office/drawing/2010/main"/>
              </a:ext>
            </a:extLst>
          </a:blip>
          <a:srcRect/>
          <a:stretch>
            <a:fillRect/>
          </a:stretch>
        </p:blipFill>
        <p:spPr>
          <a:xfrm>
            <a:off x="5068888" y="3881438"/>
            <a:ext cx="2093912" cy="1635125"/>
          </a:xfrm>
        </p:spPr>
      </p:pic>
      <p:sp>
        <p:nvSpPr>
          <p:cNvPr id="20" name="Rectangle 19"/>
          <p:cNvSpPr/>
          <p:nvPr/>
        </p:nvSpPr>
        <p:spPr>
          <a:xfrm>
            <a:off x="400050" y="774883"/>
            <a:ext cx="8137774" cy="461665"/>
          </a:xfrm>
          <a:prstGeom prst="rect">
            <a:avLst/>
          </a:prstGeom>
        </p:spPr>
        <p:txBody>
          <a:bodyPr wrap="square">
            <a:spAutoFit/>
          </a:bodyPr>
          <a:lstStyle/>
          <a:p>
            <a:r>
              <a:rPr lang="en-US" sz="2400" b="1" dirty="0">
                <a:solidFill>
                  <a:srgbClr val="E97635"/>
                </a:solidFill>
                <a:latin typeface="Arial Narrow" charset="0"/>
                <a:ea typeface="ＭＳ Ｐゴシック" charset="0"/>
              </a:rPr>
              <a:t>These are the foundation of a food safety management </a:t>
            </a:r>
            <a:r>
              <a:rPr lang="en-US" sz="2400" b="1" dirty="0" smtClean="0">
                <a:solidFill>
                  <a:srgbClr val="E97635"/>
                </a:solidFill>
                <a:latin typeface="Arial Narrow" charset="0"/>
                <a:ea typeface="ＭＳ Ｐゴシック" charset="0"/>
              </a:rPr>
              <a:t>system:</a:t>
            </a:r>
            <a:endParaRPr lang="en-US" sz="2400" b="1" dirty="0">
              <a:solidFill>
                <a:srgbClr val="E97635"/>
              </a:solidFill>
              <a:latin typeface="Arial Narrow" charset="0"/>
              <a:ea typeface="ＭＳ Ｐゴシック" charset="0"/>
            </a:endParaRPr>
          </a:p>
        </p:txBody>
      </p:sp>
      <p:sp>
        <p:nvSpPr>
          <p:cNvPr id="37" name="Text Box 18"/>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8-4</a:t>
            </a:r>
          </a:p>
        </p:txBody>
      </p:sp>
    </p:spTree>
    <p:extLst>
      <p:ext uri="{BB962C8B-B14F-4D97-AF65-F5344CB8AC3E}">
        <p14:creationId xmlns:p14="http://schemas.microsoft.com/office/powerpoint/2010/main" val="2532135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mj-lt"/>
                <a:ea typeface="ＭＳ Ｐゴシック" charset="0"/>
              </a:rPr>
              <a:t>A. Yes</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mj-lt"/>
                <a:ea typeface="ＭＳ Ｐゴシック" charset="0"/>
              </a:rPr>
              <a:t>B. No</a:t>
            </a:r>
          </a:p>
        </p:txBody>
      </p:sp>
      <p:sp>
        <p:nvSpPr>
          <p:cNvPr id="11"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pic>
        <p:nvPicPr>
          <p:cNvPr id="4" name="Picture Placeholder 3" descr="NRAEF0402.jpg"/>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
        <p:nvSpPr>
          <p:cNvPr id="6" name="Rectangle 3"/>
          <p:cNvSpPr>
            <a:spLocks noGrp="1" noChangeArrowheads="1"/>
          </p:cNvSpPr>
          <p:nvPr>
            <p:ph idx="4294967295"/>
          </p:nvPr>
        </p:nvSpPr>
        <p:spPr>
          <a:xfrm>
            <a:off x="531813" y="809625"/>
            <a:ext cx="8612187" cy="457200"/>
          </a:xfrm>
        </p:spPr>
        <p:txBody>
          <a:bodyPr/>
          <a:lstStyle/>
          <a:p>
            <a:pPr marL="0" lvl="1" indent="0" eaLnBrk="1" hangingPunct="1">
              <a:buFont typeface="Wingdings" pitchFamily="2" charset="2"/>
              <a:buNone/>
              <a:defRPr/>
            </a:pPr>
            <a:r>
              <a:rPr lang="en-US" sz="2400" b="1" dirty="0">
                <a:solidFill>
                  <a:srgbClr val="E97635"/>
                </a:solidFill>
                <a:ea typeface="+mn-ea"/>
                <a:cs typeface="+mn-cs"/>
              </a:rPr>
              <a:t>A cook forgot to wash his uniform before starting work. Could this cause a foodborne illness?</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8-5</a:t>
            </a:r>
          </a:p>
        </p:txBody>
      </p:sp>
      <p:sp>
        <p:nvSpPr>
          <p:cNvPr id="8" name="Rectangle 7"/>
          <p:cNvSpPr/>
          <p:nvPr/>
        </p:nvSpPr>
        <p:spPr>
          <a:xfrm>
            <a:off x="3714749" y="3121629"/>
            <a:ext cx="5191125" cy="1631216"/>
          </a:xfrm>
          <a:prstGeom prst="rect">
            <a:avLst/>
          </a:prstGeom>
        </p:spPr>
        <p:txBody>
          <a:bodyPr wrap="square">
            <a:spAutoFit/>
          </a:bodyPr>
          <a:lstStyle/>
          <a:p>
            <a:pPr fontAlgn="base">
              <a:spcBef>
                <a:spcPct val="50000"/>
              </a:spcBef>
              <a:spcAft>
                <a:spcPct val="0"/>
              </a:spcAft>
            </a:pPr>
            <a:r>
              <a:rPr lang="en-US" sz="2200" dirty="0">
                <a:solidFill>
                  <a:srgbClr val="231F20"/>
                </a:solidFill>
                <a:latin typeface="+mj-lt"/>
                <a:ea typeface="ＭＳ Ｐゴシック" charset="0"/>
              </a:rPr>
              <a:t>Why?</a:t>
            </a:r>
          </a:p>
          <a:p>
            <a:r>
              <a:rPr lang="en-US" sz="2400" b="1" dirty="0" smtClean="0">
                <a:solidFill>
                  <a:srgbClr val="FF0000"/>
                </a:solidFill>
                <a:latin typeface="Arial Narrow"/>
              </a:rPr>
              <a:t>This employee is practicing poor personal hygiene. This is a common risk for foodborne illness</a:t>
            </a:r>
            <a:r>
              <a:rPr lang="en-US" sz="2800" b="1" dirty="0" smtClean="0">
                <a:solidFill>
                  <a:srgbClr val="FF0000"/>
                </a:solidFill>
                <a:latin typeface="Arial Narrow"/>
              </a:rPr>
              <a:t>. </a:t>
            </a:r>
            <a:r>
              <a:rPr lang="en-US" sz="2400" b="1" dirty="0">
                <a:solidFill>
                  <a:srgbClr val="FF0000"/>
                </a:solidFill>
                <a:latin typeface="Arial Narrow"/>
              </a:rPr>
              <a:t>	</a:t>
            </a:r>
          </a:p>
        </p:txBody>
      </p:sp>
    </p:spTree>
    <p:extLst>
      <p:ext uri="{BB962C8B-B14F-4D97-AF65-F5344CB8AC3E}">
        <p14:creationId xmlns:p14="http://schemas.microsoft.com/office/powerpoint/2010/main" val="90061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mj-lt"/>
                <a:ea typeface="ＭＳ Ｐゴシック" charset="0"/>
              </a:rPr>
              <a:t>A. Yes</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mj-lt"/>
                <a:ea typeface="ＭＳ Ｐゴシック" charset="0"/>
              </a:rPr>
              <a:t>B. No</a:t>
            </a:r>
          </a:p>
        </p:txBody>
      </p:sp>
      <p:sp>
        <p:nvSpPr>
          <p:cNvPr id="11"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pic>
        <p:nvPicPr>
          <p:cNvPr id="4" name="Picture Placeholder 3" descr="NRAEF0539.jpg"/>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
        <p:nvSpPr>
          <p:cNvPr id="6" name="Rectangle 3"/>
          <p:cNvSpPr>
            <a:spLocks noGrp="1" noChangeArrowheads="1"/>
          </p:cNvSpPr>
          <p:nvPr>
            <p:ph idx="4294967295"/>
          </p:nvPr>
        </p:nvSpPr>
        <p:spPr>
          <a:xfrm>
            <a:off x="531813" y="857250"/>
            <a:ext cx="8612187" cy="457200"/>
          </a:xfrm>
        </p:spPr>
        <p:txBody>
          <a:bodyPr/>
          <a:lstStyle/>
          <a:p>
            <a:pPr marL="0" lvl="1" indent="0" eaLnBrk="1" hangingPunct="1">
              <a:buFont typeface="Wingdings" pitchFamily="2" charset="2"/>
              <a:buNone/>
              <a:defRPr/>
            </a:pPr>
            <a:r>
              <a:rPr lang="en-US" sz="2400" b="1" dirty="0">
                <a:solidFill>
                  <a:srgbClr val="E97635"/>
                </a:solidFill>
                <a:ea typeface="+mn-ea"/>
                <a:cs typeface="+mn-cs"/>
              </a:rPr>
              <a:t>A chicken breast was cooked to 165ºF (74ºC). Could this cause a foodborne illness?</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8-6</a:t>
            </a:r>
          </a:p>
        </p:txBody>
      </p:sp>
      <p:sp>
        <p:nvSpPr>
          <p:cNvPr id="8" name="Rectangle 7"/>
          <p:cNvSpPr/>
          <p:nvPr/>
        </p:nvSpPr>
        <p:spPr>
          <a:xfrm>
            <a:off x="3714750" y="3121629"/>
            <a:ext cx="4572000" cy="1938992"/>
          </a:xfrm>
          <a:prstGeom prst="rect">
            <a:avLst/>
          </a:prstGeom>
        </p:spPr>
        <p:txBody>
          <a:bodyPr>
            <a:spAutoFit/>
          </a:bodyPr>
          <a:lstStyle/>
          <a:p>
            <a:pPr fontAlgn="base">
              <a:spcBef>
                <a:spcPct val="50000"/>
              </a:spcBef>
              <a:spcAft>
                <a:spcPct val="0"/>
              </a:spcAft>
            </a:pPr>
            <a:r>
              <a:rPr lang="en-US" sz="2200" dirty="0">
                <a:solidFill>
                  <a:srgbClr val="231F20"/>
                </a:solidFill>
                <a:latin typeface="+mj-lt"/>
                <a:ea typeface="ＭＳ Ｐゴシック" charset="0"/>
              </a:rPr>
              <a:t>Why?</a:t>
            </a:r>
          </a:p>
          <a:p>
            <a:r>
              <a:rPr lang="en-US" sz="2400" b="1" dirty="0" smtClean="0">
                <a:solidFill>
                  <a:srgbClr val="FF0000"/>
                </a:solidFill>
                <a:latin typeface="Arial Narrow"/>
              </a:rPr>
              <a:t>Failing to cook food correctly is a risk for foodborne illness. But, this chicken was cooked to the correct temperature. </a:t>
            </a:r>
            <a:endParaRPr lang="en-US" sz="2400" b="1" dirty="0">
              <a:solidFill>
                <a:srgbClr val="FF0000"/>
              </a:solidFill>
              <a:latin typeface="Arial Narrow"/>
            </a:endParaRPr>
          </a:p>
        </p:txBody>
      </p:sp>
    </p:spTree>
    <p:extLst>
      <p:ext uri="{BB962C8B-B14F-4D97-AF65-F5344CB8AC3E}">
        <p14:creationId xmlns:p14="http://schemas.microsoft.com/office/powerpoint/2010/main" val="389183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mj-lt"/>
                <a:ea typeface="ＭＳ Ｐゴシック" charset="0"/>
              </a:rPr>
              <a:t>A. Yes</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mj-lt"/>
                <a:ea typeface="ＭＳ Ｐゴシック" charset="0"/>
              </a:rPr>
              <a:t>B. No</a:t>
            </a:r>
          </a:p>
        </p:txBody>
      </p:sp>
      <p:sp>
        <p:nvSpPr>
          <p:cNvPr id="11"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pic>
        <p:nvPicPr>
          <p:cNvPr id="4" name="Picture Placeholder 3" descr="nraef6917.JPG"/>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
        <p:nvSpPr>
          <p:cNvPr id="6" name="Rectangle 3"/>
          <p:cNvSpPr>
            <a:spLocks noGrp="1" noChangeArrowheads="1"/>
          </p:cNvSpPr>
          <p:nvPr>
            <p:ph idx="4294967295"/>
          </p:nvPr>
        </p:nvSpPr>
        <p:spPr>
          <a:xfrm>
            <a:off x="531813" y="839486"/>
            <a:ext cx="8612187" cy="457200"/>
          </a:xfrm>
        </p:spPr>
        <p:txBody>
          <a:bodyPr/>
          <a:lstStyle/>
          <a:p>
            <a:pPr marL="0" lvl="1" indent="0" eaLnBrk="1" hangingPunct="1">
              <a:buNone/>
              <a:defRPr/>
            </a:pPr>
            <a:r>
              <a:rPr lang="en-US" sz="2400" b="1" dirty="0">
                <a:solidFill>
                  <a:srgbClr val="E97635"/>
                </a:solidFill>
                <a:ea typeface="+mn-ea"/>
                <a:cs typeface="+mn-cs"/>
              </a:rPr>
              <a:t>A cook served rice at 120ºF (49ºC) from a holding unit. Could this cause a foodborne illness?</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8-7</a:t>
            </a:r>
          </a:p>
        </p:txBody>
      </p:sp>
      <p:sp>
        <p:nvSpPr>
          <p:cNvPr id="8" name="Rectangle 7"/>
          <p:cNvSpPr/>
          <p:nvPr/>
        </p:nvSpPr>
        <p:spPr>
          <a:xfrm>
            <a:off x="3714750" y="3121629"/>
            <a:ext cx="4572000" cy="1938992"/>
          </a:xfrm>
          <a:prstGeom prst="rect">
            <a:avLst/>
          </a:prstGeom>
        </p:spPr>
        <p:txBody>
          <a:bodyPr>
            <a:spAutoFit/>
          </a:bodyPr>
          <a:lstStyle/>
          <a:p>
            <a:pPr fontAlgn="base">
              <a:spcBef>
                <a:spcPct val="50000"/>
              </a:spcBef>
              <a:spcAft>
                <a:spcPct val="0"/>
              </a:spcAft>
            </a:pPr>
            <a:r>
              <a:rPr lang="en-US" sz="2200" dirty="0">
                <a:solidFill>
                  <a:srgbClr val="231F20"/>
                </a:solidFill>
                <a:latin typeface="+mj-lt"/>
                <a:ea typeface="ＭＳ Ｐゴシック" charset="0"/>
              </a:rPr>
              <a:t>Why?</a:t>
            </a:r>
          </a:p>
          <a:p>
            <a:r>
              <a:rPr lang="en-US" sz="2400" b="1" dirty="0" smtClean="0">
                <a:solidFill>
                  <a:srgbClr val="FF0000"/>
                </a:solidFill>
                <a:latin typeface="Arial Narrow"/>
              </a:rPr>
              <a:t>The rice should be held at 135ºF (57</a:t>
            </a:r>
            <a:r>
              <a:rPr lang="en-US" sz="2400" b="1" dirty="0">
                <a:solidFill>
                  <a:srgbClr val="FF0000"/>
                </a:solidFill>
                <a:latin typeface="Arial Narrow"/>
              </a:rPr>
              <a:t>º</a:t>
            </a:r>
            <a:r>
              <a:rPr lang="en-US" sz="2400" b="1" dirty="0" smtClean="0">
                <a:solidFill>
                  <a:srgbClr val="FF0000"/>
                </a:solidFill>
                <a:latin typeface="Arial Narrow"/>
              </a:rPr>
              <a:t>C) or higher. Holding food at incorrect temperatures is a risk for foodborne illness.</a:t>
            </a:r>
            <a:endParaRPr lang="en-US" sz="2400" b="1" dirty="0">
              <a:solidFill>
                <a:srgbClr val="FF0000"/>
              </a:solidFill>
              <a:latin typeface="Arial Narrow"/>
            </a:endParaRPr>
          </a:p>
        </p:txBody>
      </p:sp>
    </p:spTree>
    <p:extLst>
      <p:ext uri="{BB962C8B-B14F-4D97-AF65-F5344CB8AC3E}">
        <p14:creationId xmlns:p14="http://schemas.microsoft.com/office/powerpoint/2010/main" val="301974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mj-lt"/>
                <a:ea typeface="ＭＳ Ｐゴシック" charset="0"/>
              </a:rPr>
              <a:t>A. Yes</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mj-lt"/>
                <a:ea typeface="ＭＳ Ｐゴシック" charset="0"/>
              </a:rPr>
              <a:t>B. No</a:t>
            </a:r>
          </a:p>
        </p:txBody>
      </p:sp>
      <p:sp>
        <p:nvSpPr>
          <p:cNvPr id="11"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pic>
        <p:nvPicPr>
          <p:cNvPr id="4" name="Picture Placeholder 3" descr="161221_F270_ repackedFood_V2_833.jpg"/>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p:pic>
      <p:sp>
        <p:nvSpPr>
          <p:cNvPr id="6" name="Rectangle 3"/>
          <p:cNvSpPr>
            <a:spLocks noGrp="1" noChangeArrowheads="1"/>
          </p:cNvSpPr>
          <p:nvPr>
            <p:ph idx="4294967295"/>
          </p:nvPr>
        </p:nvSpPr>
        <p:spPr>
          <a:xfrm>
            <a:off x="531813" y="788060"/>
            <a:ext cx="8612187" cy="457200"/>
          </a:xfrm>
        </p:spPr>
        <p:txBody>
          <a:bodyPr/>
          <a:lstStyle/>
          <a:p>
            <a:pPr marL="0" lvl="1" indent="0" eaLnBrk="1" hangingPunct="1">
              <a:buNone/>
              <a:defRPr/>
            </a:pPr>
            <a:r>
              <a:rPr lang="en-US" sz="2400" b="1" dirty="0">
                <a:solidFill>
                  <a:srgbClr val="E97635"/>
                </a:solidFill>
                <a:ea typeface="+mn-ea"/>
                <a:cs typeface="+mn-cs"/>
              </a:rPr>
              <a:t>A manager bought steaks raised and sold from a private home. </a:t>
            </a:r>
            <a:r>
              <a:rPr lang="en-US" sz="2400" b="1" dirty="0" smtClean="0">
                <a:solidFill>
                  <a:srgbClr val="E97635"/>
                </a:solidFill>
                <a:ea typeface="+mn-ea"/>
                <a:cs typeface="+mn-cs"/>
              </a:rPr>
              <a:t/>
            </a:r>
            <a:br>
              <a:rPr lang="en-US" sz="2400" b="1" dirty="0" smtClean="0">
                <a:solidFill>
                  <a:srgbClr val="E97635"/>
                </a:solidFill>
                <a:ea typeface="+mn-ea"/>
                <a:cs typeface="+mn-cs"/>
              </a:rPr>
            </a:br>
            <a:r>
              <a:rPr lang="en-US" sz="2400" b="1" dirty="0" smtClean="0">
                <a:solidFill>
                  <a:srgbClr val="E97635"/>
                </a:solidFill>
                <a:ea typeface="+mn-ea"/>
                <a:cs typeface="+mn-cs"/>
              </a:rPr>
              <a:t>Could </a:t>
            </a:r>
            <a:r>
              <a:rPr lang="en-US" sz="2400" b="1" dirty="0">
                <a:solidFill>
                  <a:srgbClr val="E97635"/>
                </a:solidFill>
                <a:ea typeface="+mn-ea"/>
                <a:cs typeface="+mn-cs"/>
              </a:rPr>
              <a:t>this cause a foodborne illness?</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a:solidFill>
                  <a:srgbClr val="000000"/>
                </a:solidFill>
              </a:rPr>
              <a:t>8</a:t>
            </a:r>
            <a:r>
              <a:rPr lang="en-US" sz="1200" b="0" dirty="0" smtClean="0">
                <a:solidFill>
                  <a:srgbClr val="000000"/>
                </a:solidFill>
              </a:rPr>
              <a:t>-8</a:t>
            </a:r>
          </a:p>
        </p:txBody>
      </p:sp>
      <p:sp>
        <p:nvSpPr>
          <p:cNvPr id="8" name="Rectangle 7"/>
          <p:cNvSpPr/>
          <p:nvPr/>
        </p:nvSpPr>
        <p:spPr>
          <a:xfrm>
            <a:off x="3714750" y="3121629"/>
            <a:ext cx="4987816" cy="1569660"/>
          </a:xfrm>
          <a:prstGeom prst="rect">
            <a:avLst/>
          </a:prstGeom>
        </p:spPr>
        <p:txBody>
          <a:bodyPr wrap="square">
            <a:spAutoFit/>
          </a:bodyPr>
          <a:lstStyle/>
          <a:p>
            <a:pPr fontAlgn="base">
              <a:spcBef>
                <a:spcPct val="50000"/>
              </a:spcBef>
              <a:spcAft>
                <a:spcPct val="0"/>
              </a:spcAft>
            </a:pPr>
            <a:r>
              <a:rPr lang="en-US" sz="2200" dirty="0">
                <a:solidFill>
                  <a:srgbClr val="231F20"/>
                </a:solidFill>
                <a:latin typeface="+mj-lt"/>
                <a:ea typeface="ＭＳ Ｐゴシック" charset="0"/>
              </a:rPr>
              <a:t>Why?</a:t>
            </a:r>
          </a:p>
          <a:p>
            <a:r>
              <a:rPr lang="en-US" sz="2400" b="1" dirty="0" smtClean="0">
                <a:solidFill>
                  <a:srgbClr val="FF0000"/>
                </a:solidFill>
                <a:latin typeface="Arial Narrow"/>
              </a:rPr>
              <a:t>The steaks are not from an approved source. Purchasing food from unsafe sources is a risk for foodborne illness.</a:t>
            </a:r>
            <a:endParaRPr lang="en-US" sz="2400" b="1" dirty="0">
              <a:solidFill>
                <a:srgbClr val="FF0000"/>
              </a:solidFill>
              <a:latin typeface="Arial Narrow"/>
            </a:endParaRPr>
          </a:p>
        </p:txBody>
      </p:sp>
    </p:spTree>
    <p:extLst>
      <p:ext uri="{BB962C8B-B14F-4D97-AF65-F5344CB8AC3E}">
        <p14:creationId xmlns:p14="http://schemas.microsoft.com/office/powerpoint/2010/main" val="272874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mj-lt"/>
                <a:ea typeface="ＭＳ Ｐゴシック" charset="0"/>
              </a:rPr>
              <a:t>A. Yes</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mj-lt"/>
                <a:ea typeface="ＭＳ Ｐゴシック" charset="0"/>
              </a:rPr>
              <a:t>B. No</a:t>
            </a:r>
          </a:p>
        </p:txBody>
      </p:sp>
      <p:sp>
        <p:nvSpPr>
          <p:cNvPr id="11"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pic>
        <p:nvPicPr>
          <p:cNvPr id="4" name="Picture Placeholder 3" descr="NRAEF0103.jpg"/>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
        <p:nvSpPr>
          <p:cNvPr id="6" name="Rectangle 3"/>
          <p:cNvSpPr>
            <a:spLocks noGrp="1" noChangeArrowheads="1"/>
          </p:cNvSpPr>
          <p:nvPr>
            <p:ph idx="4294967295"/>
          </p:nvPr>
        </p:nvSpPr>
        <p:spPr>
          <a:xfrm>
            <a:off x="400051" y="776288"/>
            <a:ext cx="8743950" cy="457200"/>
          </a:xfrm>
        </p:spPr>
        <p:txBody>
          <a:bodyPr/>
          <a:lstStyle/>
          <a:p>
            <a:pPr marL="0" lvl="1" indent="0" eaLnBrk="1" hangingPunct="1">
              <a:buNone/>
              <a:defRPr/>
            </a:pPr>
            <a:r>
              <a:rPr lang="en-US" sz="2400" b="1" dirty="0">
                <a:solidFill>
                  <a:srgbClr val="E97635"/>
                </a:solidFill>
                <a:ea typeface="+mn-ea"/>
                <a:cs typeface="+mn-cs"/>
              </a:rPr>
              <a:t>A cutting board was used to prep fish and then fruit salad. Could this cause a foodborne illness?</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8-9</a:t>
            </a:r>
          </a:p>
        </p:txBody>
      </p:sp>
      <p:sp>
        <p:nvSpPr>
          <p:cNvPr id="8" name="Rectangle 7"/>
          <p:cNvSpPr/>
          <p:nvPr/>
        </p:nvSpPr>
        <p:spPr>
          <a:xfrm>
            <a:off x="3714749" y="3121629"/>
            <a:ext cx="5153025" cy="1938992"/>
          </a:xfrm>
          <a:prstGeom prst="rect">
            <a:avLst/>
          </a:prstGeom>
        </p:spPr>
        <p:txBody>
          <a:bodyPr wrap="square">
            <a:spAutoFit/>
          </a:bodyPr>
          <a:lstStyle/>
          <a:p>
            <a:pPr fontAlgn="base">
              <a:spcBef>
                <a:spcPct val="50000"/>
              </a:spcBef>
              <a:spcAft>
                <a:spcPct val="0"/>
              </a:spcAft>
            </a:pPr>
            <a:r>
              <a:rPr lang="en-US" sz="2200" dirty="0">
                <a:solidFill>
                  <a:srgbClr val="231F20"/>
                </a:solidFill>
                <a:latin typeface="+mj-lt"/>
                <a:ea typeface="ＭＳ Ｐゴシック" charset="0"/>
              </a:rPr>
              <a:t>Why?</a:t>
            </a:r>
          </a:p>
          <a:p>
            <a:r>
              <a:rPr lang="en-US" sz="2400" b="1" dirty="0" smtClean="0">
                <a:solidFill>
                  <a:srgbClr val="FF0000"/>
                </a:solidFill>
                <a:latin typeface="Arial Narrow"/>
              </a:rPr>
              <a:t>The cutting board may have become contaminated with pathogens from the fish. Using contaminated equipment is a risk for foodborne illness.</a:t>
            </a:r>
            <a:endParaRPr lang="en-US" sz="2400" b="1" dirty="0">
              <a:solidFill>
                <a:srgbClr val="FF0000"/>
              </a:solidFill>
              <a:latin typeface="Arial Narrow"/>
            </a:endParaRPr>
          </a:p>
        </p:txBody>
      </p:sp>
    </p:spTree>
    <p:extLst>
      <p:ext uri="{BB962C8B-B14F-4D97-AF65-F5344CB8AC3E}">
        <p14:creationId xmlns:p14="http://schemas.microsoft.com/office/powerpoint/2010/main" val="345289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17149</TotalTime>
  <Words>1424</Words>
  <Application>Microsoft Office PowerPoint</Application>
  <PresentationFormat>On-screen Show (4:3)</PresentationFormat>
  <Paragraphs>179</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ＭＳ Ｐゴシック</vt:lpstr>
      <vt:lpstr>Arial</vt:lpstr>
      <vt:lpstr>Arial Narrow</vt:lpstr>
      <vt:lpstr>Calibri</vt:lpstr>
      <vt:lpstr>Courier New</vt:lpstr>
      <vt:lpstr>Times New Roman</vt:lpstr>
      <vt:lpstr>Wingdings</vt:lpstr>
      <vt:lpstr>4_SS5e_08_16hr</vt:lpstr>
      <vt:lpstr>PowerPoint Presentation</vt:lpstr>
      <vt:lpstr>Food Safety Management Systems</vt:lpstr>
      <vt:lpstr>Food Safety Programs</vt:lpstr>
      <vt:lpstr>Food Safety Programs</vt:lpstr>
      <vt:lpstr>What Do You Think?</vt:lpstr>
      <vt:lpstr>What Do You Think?</vt:lpstr>
      <vt:lpstr>What Do You Think?</vt:lpstr>
      <vt:lpstr>What Do You Think?</vt:lpstr>
      <vt:lpstr>What Do You Think?</vt:lpstr>
      <vt:lpstr>Active Managerial Control</vt:lpstr>
      <vt:lpstr>Active Managerial Control</vt:lpstr>
      <vt:lpstr>Active Managerial Control</vt:lpstr>
      <vt:lpstr>Implementing Active Managerial Control</vt:lpstr>
      <vt:lpstr>Active Managerial Control</vt:lpstr>
      <vt:lpstr>Active Managerial Control</vt:lpstr>
      <vt:lpstr>Active Managerial Control</vt:lpstr>
      <vt:lpstr>The FDA’s Public Health Interventions</vt:lpstr>
      <vt:lpstr>HACCP</vt:lpstr>
      <vt:lpstr>HACCP</vt:lpstr>
    </vt:vector>
  </TitlesOfParts>
  <Company>nraef.org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Garvey</dc:creator>
  <cp:lastModifiedBy>Todd Schlender</cp:lastModifiedBy>
  <cp:revision>1193</cp:revision>
  <dcterms:created xsi:type="dcterms:W3CDTF">2012-06-01T15:28:49Z</dcterms:created>
  <dcterms:modified xsi:type="dcterms:W3CDTF">2017-07-05T18:23:11Z</dcterms:modified>
</cp:coreProperties>
</file>